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3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6880BB-AE03-4EEA-B0AB-E3D3FFCEC8E5}" v="6" dt="2024-02-28T08:36:21.7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61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6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s boon" userId="c9c2b586cd2adac6" providerId="LiveId" clId="{CF6880BB-AE03-4EEA-B0AB-E3D3FFCEC8E5}"/>
    <pc:docChg chg="undo custSel modSld">
      <pc:chgData name="lars boon" userId="c9c2b586cd2adac6" providerId="LiveId" clId="{CF6880BB-AE03-4EEA-B0AB-E3D3FFCEC8E5}" dt="2024-02-28T09:52:18.447" v="517" actId="404"/>
      <pc:docMkLst>
        <pc:docMk/>
      </pc:docMkLst>
      <pc:sldChg chg="modSp mod">
        <pc:chgData name="lars boon" userId="c9c2b586cd2adac6" providerId="LiveId" clId="{CF6880BB-AE03-4EEA-B0AB-E3D3FFCEC8E5}" dt="2024-02-28T09:49:34.098" v="466" actId="27636"/>
        <pc:sldMkLst>
          <pc:docMk/>
          <pc:sldMk cId="3474378433" sldId="257"/>
        </pc:sldMkLst>
        <pc:spChg chg="mod">
          <ac:chgData name="lars boon" userId="c9c2b586cd2adac6" providerId="LiveId" clId="{CF6880BB-AE03-4EEA-B0AB-E3D3FFCEC8E5}" dt="2024-02-28T09:49:26.785" v="462" actId="404"/>
          <ac:spMkLst>
            <pc:docMk/>
            <pc:sldMk cId="3474378433" sldId="257"/>
            <ac:spMk id="2" creationId="{42427FF3-9749-0C76-A571-0178A7B39F20}"/>
          </ac:spMkLst>
        </pc:spChg>
        <pc:spChg chg="mod">
          <ac:chgData name="lars boon" userId="c9c2b586cd2adac6" providerId="LiveId" clId="{CF6880BB-AE03-4EEA-B0AB-E3D3FFCEC8E5}" dt="2024-02-28T09:49:34.098" v="466" actId="27636"/>
          <ac:spMkLst>
            <pc:docMk/>
            <pc:sldMk cId="3474378433" sldId="257"/>
            <ac:spMk id="3" creationId="{6D9DCDC3-E5FC-96C9-834F-4B81E327F865}"/>
          </ac:spMkLst>
        </pc:spChg>
      </pc:sldChg>
      <pc:sldChg chg="addSp delSp modSp mod">
        <pc:chgData name="lars boon" userId="c9c2b586cd2adac6" providerId="LiveId" clId="{CF6880BB-AE03-4EEA-B0AB-E3D3FFCEC8E5}" dt="2024-02-28T09:49:17.219" v="459" actId="1076"/>
        <pc:sldMkLst>
          <pc:docMk/>
          <pc:sldMk cId="4119396295" sldId="258"/>
        </pc:sldMkLst>
        <pc:spChg chg="mod ord">
          <ac:chgData name="lars boon" userId="c9c2b586cd2adac6" providerId="LiveId" clId="{CF6880BB-AE03-4EEA-B0AB-E3D3FFCEC8E5}" dt="2024-02-28T09:49:17.219" v="459" actId="1076"/>
          <ac:spMkLst>
            <pc:docMk/>
            <pc:sldMk cId="4119396295" sldId="258"/>
            <ac:spMk id="2" creationId="{CE9CD2E0-1351-9A40-01D8-7DF6850F6DA5}"/>
          </ac:spMkLst>
        </pc:spChg>
        <pc:spChg chg="add del">
          <ac:chgData name="lars boon" userId="c9c2b586cd2adac6" providerId="LiveId" clId="{CF6880BB-AE03-4EEA-B0AB-E3D3FFCEC8E5}" dt="2024-02-28T08:37:15.116" v="405" actId="26606"/>
          <ac:spMkLst>
            <pc:docMk/>
            <pc:sldMk cId="4119396295" sldId="258"/>
            <ac:spMk id="9" creationId="{B77DC88D-92F6-0650-72D3-D7DDD01EA294}"/>
          </ac:spMkLst>
        </pc:spChg>
        <pc:spChg chg="add del">
          <ac:chgData name="lars boon" userId="c9c2b586cd2adac6" providerId="LiveId" clId="{CF6880BB-AE03-4EEA-B0AB-E3D3FFCEC8E5}" dt="2024-02-28T08:37:15.116" v="405" actId="26606"/>
          <ac:spMkLst>
            <pc:docMk/>
            <pc:sldMk cId="4119396295" sldId="258"/>
            <ac:spMk id="12" creationId="{1D868099-6145-4BC0-A5EA-74BEF1776BA9}"/>
          </ac:spMkLst>
        </pc:spChg>
        <pc:spChg chg="add del">
          <ac:chgData name="lars boon" userId="c9c2b586cd2adac6" providerId="LiveId" clId="{CF6880BB-AE03-4EEA-B0AB-E3D3FFCEC8E5}" dt="2024-02-28T08:37:09.550" v="401" actId="26606"/>
          <ac:spMkLst>
            <pc:docMk/>
            <pc:sldMk cId="4119396295" sldId="258"/>
            <ac:spMk id="14" creationId="{2D170B9C-85A5-4673-981C-DDDBAC51F745}"/>
          </ac:spMkLst>
        </pc:spChg>
        <pc:spChg chg="add del">
          <ac:chgData name="lars boon" userId="c9c2b586cd2adac6" providerId="LiveId" clId="{CF6880BB-AE03-4EEA-B0AB-E3D3FFCEC8E5}" dt="2024-02-28T08:37:09.550" v="401" actId="26606"/>
          <ac:spMkLst>
            <pc:docMk/>
            <pc:sldMk cId="4119396295" sldId="258"/>
            <ac:spMk id="16" creationId="{1C82216A-4221-434A-B11C-7E13B4A1FC25}"/>
          </ac:spMkLst>
        </pc:spChg>
        <pc:spChg chg="add del">
          <ac:chgData name="lars boon" userId="c9c2b586cd2adac6" providerId="LiveId" clId="{CF6880BB-AE03-4EEA-B0AB-E3D3FFCEC8E5}" dt="2024-02-28T08:37:13.962" v="403" actId="26606"/>
          <ac:spMkLst>
            <pc:docMk/>
            <pc:sldMk cId="4119396295" sldId="258"/>
            <ac:spMk id="18" creationId="{A9D08DBA-0326-4C4E-ACFB-576F3ABDD2D0}"/>
          </ac:spMkLst>
        </pc:spChg>
        <pc:spChg chg="add del">
          <ac:chgData name="lars boon" userId="c9c2b586cd2adac6" providerId="LiveId" clId="{CF6880BB-AE03-4EEA-B0AB-E3D3FFCEC8E5}" dt="2024-02-28T08:37:13.962" v="403" actId="26606"/>
          <ac:spMkLst>
            <pc:docMk/>
            <pc:sldMk cId="4119396295" sldId="258"/>
            <ac:spMk id="20" creationId="{1F9A0C1C-8ABC-401B-8FE9-AC9327C4C587}"/>
          </ac:spMkLst>
        </pc:spChg>
        <pc:spChg chg="add del">
          <ac:chgData name="lars boon" userId="c9c2b586cd2adac6" providerId="LiveId" clId="{CF6880BB-AE03-4EEA-B0AB-E3D3FFCEC8E5}" dt="2024-02-28T08:37:13.962" v="403" actId="26606"/>
          <ac:spMkLst>
            <pc:docMk/>
            <pc:sldMk cId="4119396295" sldId="258"/>
            <ac:spMk id="21" creationId="{BA5783C3-2F96-40A7-A24F-30CB07AA3928}"/>
          </ac:spMkLst>
        </pc:spChg>
        <pc:spChg chg="add del">
          <ac:chgData name="lars boon" userId="c9c2b586cd2adac6" providerId="LiveId" clId="{CF6880BB-AE03-4EEA-B0AB-E3D3FFCEC8E5}" dt="2024-02-28T08:37:15.116" v="405" actId="26606"/>
          <ac:spMkLst>
            <pc:docMk/>
            <pc:sldMk cId="4119396295" sldId="258"/>
            <ac:spMk id="23" creationId="{CC1026F7-DECB-49B4-A565-518BBA445471}"/>
          </ac:spMkLst>
        </pc:spChg>
        <pc:spChg chg="add">
          <ac:chgData name="lars boon" userId="c9c2b586cd2adac6" providerId="LiveId" clId="{CF6880BB-AE03-4EEA-B0AB-E3D3FFCEC8E5}" dt="2024-02-28T08:37:15.132" v="406" actId="26606"/>
          <ac:spMkLst>
            <pc:docMk/>
            <pc:sldMk cId="4119396295" sldId="258"/>
            <ac:spMk id="27" creationId="{1F9A0C1C-8ABC-401B-8FE9-AC9327C4C587}"/>
          </ac:spMkLst>
        </pc:spChg>
        <pc:spChg chg="add">
          <ac:chgData name="lars boon" userId="c9c2b586cd2adac6" providerId="LiveId" clId="{CF6880BB-AE03-4EEA-B0AB-E3D3FFCEC8E5}" dt="2024-02-28T08:37:15.132" v="406" actId="26606"/>
          <ac:spMkLst>
            <pc:docMk/>
            <pc:sldMk cId="4119396295" sldId="258"/>
            <ac:spMk id="28" creationId="{BA5783C3-2F96-40A7-A24F-30CB07AA3928}"/>
          </ac:spMkLst>
        </pc:spChg>
        <pc:spChg chg="add">
          <ac:chgData name="lars boon" userId="c9c2b586cd2adac6" providerId="LiveId" clId="{CF6880BB-AE03-4EEA-B0AB-E3D3FFCEC8E5}" dt="2024-02-28T08:37:15.132" v="406" actId="26606"/>
          <ac:spMkLst>
            <pc:docMk/>
            <pc:sldMk cId="4119396295" sldId="258"/>
            <ac:spMk id="29" creationId="{A9D08DBA-0326-4C4E-ACFB-576F3ABDD2D0}"/>
          </ac:spMkLst>
        </pc:spChg>
        <pc:grpChg chg="add del">
          <ac:chgData name="lars boon" userId="c9c2b586cd2adac6" providerId="LiveId" clId="{CF6880BB-AE03-4EEA-B0AB-E3D3FFCEC8E5}" dt="2024-02-28T08:37:09.550" v="401" actId="26606"/>
          <ac:grpSpMkLst>
            <pc:docMk/>
            <pc:sldMk cId="4119396295" sldId="258"/>
            <ac:grpSpMk id="10" creationId="{9D9D6BF1-DFF2-4526-9D13-BF339D8C4163}"/>
          </ac:grpSpMkLst>
        </pc:grpChg>
        <pc:grpChg chg="add del">
          <ac:chgData name="lars boon" userId="c9c2b586cd2adac6" providerId="LiveId" clId="{CF6880BB-AE03-4EEA-B0AB-E3D3FFCEC8E5}" dt="2024-02-28T08:37:13.962" v="403" actId="26606"/>
          <ac:grpSpMkLst>
            <pc:docMk/>
            <pc:sldMk cId="4119396295" sldId="258"/>
            <ac:grpSpMk id="19" creationId="{449BC34D-9C23-4D6D-8213-1F471AF85B3F}"/>
          </ac:grpSpMkLst>
        </pc:grpChg>
        <pc:grpChg chg="add">
          <ac:chgData name="lars boon" userId="c9c2b586cd2adac6" providerId="LiveId" clId="{CF6880BB-AE03-4EEA-B0AB-E3D3FFCEC8E5}" dt="2024-02-28T08:37:15.132" v="406" actId="26606"/>
          <ac:grpSpMkLst>
            <pc:docMk/>
            <pc:sldMk cId="4119396295" sldId="258"/>
            <ac:grpSpMk id="25" creationId="{449BC34D-9C23-4D6D-8213-1F471AF85B3F}"/>
          </ac:grpSpMkLst>
        </pc:grpChg>
        <pc:picChg chg="mod">
          <ac:chgData name="lars boon" userId="c9c2b586cd2adac6" providerId="LiveId" clId="{CF6880BB-AE03-4EEA-B0AB-E3D3FFCEC8E5}" dt="2024-02-28T08:37:15.132" v="406" actId="26606"/>
          <ac:picMkLst>
            <pc:docMk/>
            <pc:sldMk cId="4119396295" sldId="258"/>
            <ac:picMk id="5" creationId="{439D51DC-0FE1-D61D-92C8-656F7E0701FE}"/>
          </ac:picMkLst>
        </pc:picChg>
      </pc:sldChg>
      <pc:sldChg chg="addSp delSp modSp mod setClrOvrMap">
        <pc:chgData name="lars boon" userId="c9c2b586cd2adac6" providerId="LiveId" clId="{CF6880BB-AE03-4EEA-B0AB-E3D3FFCEC8E5}" dt="2024-02-28T09:49:51.498" v="471" actId="404"/>
        <pc:sldMkLst>
          <pc:docMk/>
          <pc:sldMk cId="1687981991" sldId="259"/>
        </pc:sldMkLst>
        <pc:spChg chg="mod">
          <ac:chgData name="lars boon" userId="c9c2b586cd2adac6" providerId="LiveId" clId="{CF6880BB-AE03-4EEA-B0AB-E3D3FFCEC8E5}" dt="2024-02-28T09:49:51.498" v="471" actId="404"/>
          <ac:spMkLst>
            <pc:docMk/>
            <pc:sldMk cId="1687981991" sldId="259"/>
            <ac:spMk id="2" creationId="{3D94A626-8B8E-E212-E9F8-C459053DF2A5}"/>
          </ac:spMkLst>
        </pc:spChg>
        <pc:spChg chg="mod ord">
          <ac:chgData name="lars boon" userId="c9c2b586cd2adac6" providerId="LiveId" clId="{CF6880BB-AE03-4EEA-B0AB-E3D3FFCEC8E5}" dt="2024-02-28T09:49:47.723" v="469" actId="404"/>
          <ac:spMkLst>
            <pc:docMk/>
            <pc:sldMk cId="1687981991" sldId="259"/>
            <ac:spMk id="3" creationId="{33C1D45F-FF83-CB6F-C6A4-7BEBCAD22B23}"/>
          </ac:spMkLst>
        </pc:spChg>
        <pc:spChg chg="add del">
          <ac:chgData name="lars boon" userId="c9c2b586cd2adac6" providerId="LiveId" clId="{CF6880BB-AE03-4EEA-B0AB-E3D3FFCEC8E5}" dt="2024-02-28T08:34:31.316" v="375" actId="26606"/>
          <ac:spMkLst>
            <pc:docMk/>
            <pc:sldMk cId="1687981991" sldId="259"/>
            <ac:spMk id="10" creationId="{48C110B4-D26A-44C6-8576-236CA24E98C1}"/>
          </ac:spMkLst>
        </pc:spChg>
        <pc:spChg chg="add del">
          <ac:chgData name="lars boon" userId="c9c2b586cd2adac6" providerId="LiveId" clId="{CF6880BB-AE03-4EEA-B0AB-E3D3FFCEC8E5}" dt="2024-02-28T08:34:31.316" v="375" actId="26606"/>
          <ac:spMkLst>
            <pc:docMk/>
            <pc:sldMk cId="1687981991" sldId="259"/>
            <ac:spMk id="12" creationId="{5BFD4DBB-3229-4DF6-A68A-CD91F8325879}"/>
          </ac:spMkLst>
        </pc:spChg>
        <pc:spChg chg="add del">
          <ac:chgData name="lars boon" userId="c9c2b586cd2adac6" providerId="LiveId" clId="{CF6880BB-AE03-4EEA-B0AB-E3D3FFCEC8E5}" dt="2024-02-28T08:34:31.316" v="375" actId="26606"/>
          <ac:spMkLst>
            <pc:docMk/>
            <pc:sldMk cId="1687981991" sldId="259"/>
            <ac:spMk id="14" creationId="{792979E5-1F93-4CE3-975E-3CAEC618BFB3}"/>
          </ac:spMkLst>
        </pc:spChg>
        <pc:spChg chg="add del">
          <ac:chgData name="lars boon" userId="c9c2b586cd2adac6" providerId="LiveId" clId="{CF6880BB-AE03-4EEA-B0AB-E3D3FFCEC8E5}" dt="2024-02-28T08:38:03.591" v="420" actId="26606"/>
          <ac:spMkLst>
            <pc:docMk/>
            <pc:sldMk cId="1687981991" sldId="259"/>
            <ac:spMk id="19" creationId="{975DA423-1E6A-406A-9B05-E620EFA1F591}"/>
          </ac:spMkLst>
        </pc:spChg>
        <pc:spChg chg="add del">
          <ac:chgData name="lars boon" userId="c9c2b586cd2adac6" providerId="LiveId" clId="{CF6880BB-AE03-4EEA-B0AB-E3D3FFCEC8E5}" dt="2024-02-28T08:38:03.591" v="420" actId="26606"/>
          <ac:spMkLst>
            <pc:docMk/>
            <pc:sldMk cId="1687981991" sldId="259"/>
            <ac:spMk id="21" creationId="{B5408C03-B752-49FB-ABD5-7ED758AE48C5}"/>
          </ac:spMkLst>
        </pc:spChg>
        <pc:spChg chg="add del">
          <ac:chgData name="lars boon" userId="c9c2b586cd2adac6" providerId="LiveId" clId="{CF6880BB-AE03-4EEA-B0AB-E3D3FFCEC8E5}" dt="2024-02-28T08:38:01.721" v="417" actId="26606"/>
          <ac:spMkLst>
            <pc:docMk/>
            <pc:sldMk cId="1687981991" sldId="259"/>
            <ac:spMk id="23" creationId="{6D043292-708B-4F69-AE72-8FB56C6E8E85}"/>
          </ac:spMkLst>
        </pc:spChg>
        <pc:spChg chg="add del">
          <ac:chgData name="lars boon" userId="c9c2b586cd2adac6" providerId="LiveId" clId="{CF6880BB-AE03-4EEA-B0AB-E3D3FFCEC8E5}" dt="2024-02-28T08:38:01.721" v="417" actId="26606"/>
          <ac:spMkLst>
            <pc:docMk/>
            <pc:sldMk cId="1687981991" sldId="259"/>
            <ac:spMk id="24" creationId="{72C017B3-7B7A-4C5A-A3E9-09EC1428BCA0}"/>
          </ac:spMkLst>
        </pc:spChg>
        <pc:spChg chg="add del">
          <ac:chgData name="lars boon" userId="c9c2b586cd2adac6" providerId="LiveId" clId="{CF6880BB-AE03-4EEA-B0AB-E3D3FFCEC8E5}" dt="2024-02-28T08:37:54.178" v="411" actId="26606"/>
          <ac:spMkLst>
            <pc:docMk/>
            <pc:sldMk cId="1687981991" sldId="259"/>
            <ac:spMk id="26" creationId="{975DA423-1E6A-406A-9B05-E620EFA1F591}"/>
          </ac:spMkLst>
        </pc:spChg>
        <pc:spChg chg="add del">
          <ac:chgData name="lars boon" userId="c9c2b586cd2adac6" providerId="LiveId" clId="{CF6880BB-AE03-4EEA-B0AB-E3D3FFCEC8E5}" dt="2024-02-28T08:38:03.591" v="419" actId="26606"/>
          <ac:spMkLst>
            <pc:docMk/>
            <pc:sldMk cId="1687981991" sldId="259"/>
            <ac:spMk id="27" creationId="{BF26FB4C-3299-4D27-9176-0B27C8CCD51D}"/>
          </ac:spMkLst>
        </pc:spChg>
        <pc:spChg chg="add del">
          <ac:chgData name="lars boon" userId="c9c2b586cd2adac6" providerId="LiveId" clId="{CF6880BB-AE03-4EEA-B0AB-E3D3FFCEC8E5}" dt="2024-02-28T08:37:54.178" v="411" actId="26606"/>
          <ac:spMkLst>
            <pc:docMk/>
            <pc:sldMk cId="1687981991" sldId="259"/>
            <ac:spMk id="28" creationId="{B5408C03-B752-49FB-ABD5-7ED758AE48C5}"/>
          </ac:spMkLst>
        </pc:spChg>
        <pc:spChg chg="add del">
          <ac:chgData name="lars boon" userId="c9c2b586cd2adac6" providerId="LiveId" clId="{CF6880BB-AE03-4EEA-B0AB-E3D3FFCEC8E5}" dt="2024-02-28T08:38:03.591" v="419" actId="26606"/>
          <ac:spMkLst>
            <pc:docMk/>
            <pc:sldMk cId="1687981991" sldId="259"/>
            <ac:spMk id="29" creationId="{F60CF787-9B6A-4C47-8FA9-E0AAF635713A}"/>
          </ac:spMkLst>
        </pc:spChg>
        <pc:spChg chg="add del">
          <ac:chgData name="lars boon" userId="c9c2b586cd2adac6" providerId="LiveId" clId="{CF6880BB-AE03-4EEA-B0AB-E3D3FFCEC8E5}" dt="2024-02-28T08:37:56.266" v="413" actId="26606"/>
          <ac:spMkLst>
            <pc:docMk/>
            <pc:sldMk cId="1687981991" sldId="259"/>
            <ac:spMk id="30" creationId="{792979E5-1F93-4CE3-975E-3CAEC618BFB3}"/>
          </ac:spMkLst>
        </pc:spChg>
        <pc:spChg chg="add del">
          <ac:chgData name="lars boon" userId="c9c2b586cd2adac6" providerId="LiveId" clId="{CF6880BB-AE03-4EEA-B0AB-E3D3FFCEC8E5}" dt="2024-02-28T08:37:56.266" v="413" actId="26606"/>
          <ac:spMkLst>
            <pc:docMk/>
            <pc:sldMk cId="1687981991" sldId="259"/>
            <ac:spMk id="31" creationId="{48C110B4-D26A-44C6-8576-236CA24E98C1}"/>
          </ac:spMkLst>
        </pc:spChg>
        <pc:spChg chg="add del">
          <ac:chgData name="lars boon" userId="c9c2b586cd2adac6" providerId="LiveId" clId="{CF6880BB-AE03-4EEA-B0AB-E3D3FFCEC8E5}" dt="2024-02-28T08:37:56.266" v="413" actId="26606"/>
          <ac:spMkLst>
            <pc:docMk/>
            <pc:sldMk cId="1687981991" sldId="259"/>
            <ac:spMk id="32" creationId="{5BFD4DBB-3229-4DF6-A68A-CD91F8325879}"/>
          </ac:spMkLst>
        </pc:spChg>
        <pc:spChg chg="add">
          <ac:chgData name="lars boon" userId="c9c2b586cd2adac6" providerId="LiveId" clId="{CF6880BB-AE03-4EEA-B0AB-E3D3FFCEC8E5}" dt="2024-02-28T08:38:03.591" v="420" actId="26606"/>
          <ac:spMkLst>
            <pc:docMk/>
            <pc:sldMk cId="1687981991" sldId="259"/>
            <ac:spMk id="33" creationId="{825E602A-53EB-4CB1-9633-3EC058740ACD}"/>
          </ac:spMkLst>
        </pc:spChg>
        <pc:spChg chg="add">
          <ac:chgData name="lars boon" userId="c9c2b586cd2adac6" providerId="LiveId" clId="{CF6880BB-AE03-4EEA-B0AB-E3D3FFCEC8E5}" dt="2024-02-28T08:38:03.591" v="420" actId="26606"/>
          <ac:spMkLst>
            <pc:docMk/>
            <pc:sldMk cId="1687981991" sldId="259"/>
            <ac:spMk id="34" creationId="{E832F3F2-2294-4A8D-ABDC-234B853C7CF9}"/>
          </ac:spMkLst>
        </pc:spChg>
        <pc:picChg chg="mod ord">
          <ac:chgData name="lars boon" userId="c9c2b586cd2adac6" providerId="LiveId" clId="{CF6880BB-AE03-4EEA-B0AB-E3D3FFCEC8E5}" dt="2024-02-28T08:38:03.591" v="420" actId="26606"/>
          <ac:picMkLst>
            <pc:docMk/>
            <pc:sldMk cId="1687981991" sldId="259"/>
            <ac:picMk id="4" creationId="{648DD799-DA6E-6A02-8270-6DCB269C65C8}"/>
          </ac:picMkLst>
        </pc:picChg>
        <pc:picChg chg="add mod ord">
          <ac:chgData name="lars boon" userId="c9c2b586cd2adac6" providerId="LiveId" clId="{CF6880BB-AE03-4EEA-B0AB-E3D3FFCEC8E5}" dt="2024-02-28T08:38:03.591" v="420" actId="26606"/>
          <ac:picMkLst>
            <pc:docMk/>
            <pc:sldMk cId="1687981991" sldId="259"/>
            <ac:picMk id="5" creationId="{ED3295CA-231C-F3B2-7DE1-DD255141B697}"/>
          </ac:picMkLst>
        </pc:picChg>
      </pc:sldChg>
      <pc:sldChg chg="addSp delSp modSp mod setBg setClrOvrMap">
        <pc:chgData name="lars boon" userId="c9c2b586cd2adac6" providerId="LiveId" clId="{CF6880BB-AE03-4EEA-B0AB-E3D3FFCEC8E5}" dt="2024-02-28T09:51:51.870" v="511" actId="403"/>
        <pc:sldMkLst>
          <pc:docMk/>
          <pc:sldMk cId="4005126712" sldId="260"/>
        </pc:sldMkLst>
        <pc:spChg chg="mod ord">
          <ac:chgData name="lars boon" userId="c9c2b586cd2adac6" providerId="LiveId" clId="{CF6880BB-AE03-4EEA-B0AB-E3D3FFCEC8E5}" dt="2024-02-28T09:51:40.916" v="503" actId="26606"/>
          <ac:spMkLst>
            <pc:docMk/>
            <pc:sldMk cId="4005126712" sldId="260"/>
            <ac:spMk id="2" creationId="{35812775-E64D-4400-D96C-23342014BEF4}"/>
          </ac:spMkLst>
        </pc:spChg>
        <pc:spChg chg="mod ord">
          <ac:chgData name="lars boon" userId="c9c2b586cd2adac6" providerId="LiveId" clId="{CF6880BB-AE03-4EEA-B0AB-E3D3FFCEC8E5}" dt="2024-02-28T09:51:51.870" v="511" actId="403"/>
          <ac:spMkLst>
            <pc:docMk/>
            <pc:sldMk cId="4005126712" sldId="260"/>
            <ac:spMk id="9" creationId="{221B30AF-CDC9-DB9F-2A57-4D52D10BA3DE}"/>
          </ac:spMkLst>
        </pc:spChg>
        <pc:spChg chg="add del">
          <ac:chgData name="lars boon" userId="c9c2b586cd2adac6" providerId="LiveId" clId="{CF6880BB-AE03-4EEA-B0AB-E3D3FFCEC8E5}" dt="2024-02-28T09:51:40.916" v="503" actId="26606"/>
          <ac:spMkLst>
            <pc:docMk/>
            <pc:sldMk cId="4005126712" sldId="260"/>
            <ac:spMk id="14" creationId="{48C110B4-D26A-44C6-8576-236CA24E98C1}"/>
          </ac:spMkLst>
        </pc:spChg>
        <pc:spChg chg="add del">
          <ac:chgData name="lars boon" userId="c9c2b586cd2adac6" providerId="LiveId" clId="{CF6880BB-AE03-4EEA-B0AB-E3D3FFCEC8E5}" dt="2024-02-28T09:51:40.916" v="503" actId="26606"/>
          <ac:spMkLst>
            <pc:docMk/>
            <pc:sldMk cId="4005126712" sldId="260"/>
            <ac:spMk id="16" creationId="{5BFD4DBB-3229-4DF6-A68A-CD91F8325879}"/>
          </ac:spMkLst>
        </pc:spChg>
        <pc:spChg chg="add del">
          <ac:chgData name="lars boon" userId="c9c2b586cd2adac6" providerId="LiveId" clId="{CF6880BB-AE03-4EEA-B0AB-E3D3FFCEC8E5}" dt="2024-02-28T09:51:40.916" v="503" actId="26606"/>
          <ac:spMkLst>
            <pc:docMk/>
            <pc:sldMk cId="4005126712" sldId="260"/>
            <ac:spMk id="18" creationId="{792979E5-1F93-4CE3-975E-3CAEC618BFB3}"/>
          </ac:spMkLst>
        </pc:spChg>
        <pc:spChg chg="add del">
          <ac:chgData name="lars boon" userId="c9c2b586cd2adac6" providerId="LiveId" clId="{CF6880BB-AE03-4EEA-B0AB-E3D3FFCEC8E5}" dt="2024-02-28T09:51:24.818" v="492" actId="26606"/>
          <ac:spMkLst>
            <pc:docMk/>
            <pc:sldMk cId="4005126712" sldId="260"/>
            <ac:spMk id="20" creationId="{D9D9D0AB-1E2F-44A8-B9C6-FA4098301883}"/>
          </ac:spMkLst>
        </pc:spChg>
        <pc:spChg chg="add del">
          <ac:chgData name="lars boon" userId="c9c2b586cd2adac6" providerId="LiveId" clId="{CF6880BB-AE03-4EEA-B0AB-E3D3FFCEC8E5}" dt="2024-02-28T09:51:24.818" v="492" actId="26606"/>
          <ac:spMkLst>
            <pc:docMk/>
            <pc:sldMk cId="4005126712" sldId="260"/>
            <ac:spMk id="21" creationId="{00106F80-B138-4C27-AEAE-350D5506E64F}"/>
          </ac:spMkLst>
        </pc:spChg>
        <pc:spChg chg="add del">
          <ac:chgData name="lars boon" userId="c9c2b586cd2adac6" providerId="LiveId" clId="{CF6880BB-AE03-4EEA-B0AB-E3D3FFCEC8E5}" dt="2024-02-28T09:51:24.818" v="492" actId="26606"/>
          <ac:spMkLst>
            <pc:docMk/>
            <pc:sldMk cId="4005126712" sldId="260"/>
            <ac:spMk id="22" creationId="{DABC7F38-C8B8-4C20-82BE-82A52FF9C7E3}"/>
          </ac:spMkLst>
        </pc:spChg>
        <pc:spChg chg="add del">
          <ac:chgData name="lars boon" userId="c9c2b586cd2adac6" providerId="LiveId" clId="{CF6880BB-AE03-4EEA-B0AB-E3D3FFCEC8E5}" dt="2024-02-28T09:50:45.791" v="486" actId="26606"/>
          <ac:spMkLst>
            <pc:docMk/>
            <pc:sldMk cId="4005126712" sldId="260"/>
            <ac:spMk id="23" creationId="{D9D9D0AB-1E2F-44A8-B9C6-FA4098301883}"/>
          </ac:spMkLst>
        </pc:spChg>
        <pc:spChg chg="add del">
          <ac:chgData name="lars boon" userId="c9c2b586cd2adac6" providerId="LiveId" clId="{CF6880BB-AE03-4EEA-B0AB-E3D3FFCEC8E5}" dt="2024-02-28T09:51:24.818" v="492" actId="26606"/>
          <ac:spMkLst>
            <pc:docMk/>
            <pc:sldMk cId="4005126712" sldId="260"/>
            <ac:spMk id="24" creationId="{D8968742-1D40-4F6B-9272-064FD1631BB9}"/>
          </ac:spMkLst>
        </pc:spChg>
        <pc:spChg chg="add del">
          <ac:chgData name="lars boon" userId="c9c2b586cd2adac6" providerId="LiveId" clId="{CF6880BB-AE03-4EEA-B0AB-E3D3FFCEC8E5}" dt="2024-02-28T09:50:45.791" v="486" actId="26606"/>
          <ac:spMkLst>
            <pc:docMk/>
            <pc:sldMk cId="4005126712" sldId="260"/>
            <ac:spMk id="25" creationId="{00106F80-B138-4C27-AEAE-350D5506E64F}"/>
          </ac:spMkLst>
        </pc:spChg>
        <pc:spChg chg="add del">
          <ac:chgData name="lars boon" userId="c9c2b586cd2adac6" providerId="LiveId" clId="{CF6880BB-AE03-4EEA-B0AB-E3D3FFCEC8E5}" dt="2024-02-28T09:51:30.607" v="494" actId="26606"/>
          <ac:spMkLst>
            <pc:docMk/>
            <pc:sldMk cId="4005126712" sldId="260"/>
            <ac:spMk id="26" creationId="{D9D9D0AB-1E2F-44A8-B9C6-FA4098301883}"/>
          </ac:spMkLst>
        </pc:spChg>
        <pc:spChg chg="add del">
          <ac:chgData name="lars boon" userId="c9c2b586cd2adac6" providerId="LiveId" clId="{CF6880BB-AE03-4EEA-B0AB-E3D3FFCEC8E5}" dt="2024-02-28T09:50:45.791" v="486" actId="26606"/>
          <ac:spMkLst>
            <pc:docMk/>
            <pc:sldMk cId="4005126712" sldId="260"/>
            <ac:spMk id="27" creationId="{DABC7F38-C8B8-4C20-82BE-82A52FF9C7E3}"/>
          </ac:spMkLst>
        </pc:spChg>
        <pc:spChg chg="add del">
          <ac:chgData name="lars boon" userId="c9c2b586cd2adac6" providerId="LiveId" clId="{CF6880BB-AE03-4EEA-B0AB-E3D3FFCEC8E5}" dt="2024-02-28T09:51:30.607" v="494" actId="26606"/>
          <ac:spMkLst>
            <pc:docMk/>
            <pc:sldMk cId="4005126712" sldId="260"/>
            <ac:spMk id="28" creationId="{50E2AEF9-3220-4407-B76B-1B6E3952E8E3}"/>
          </ac:spMkLst>
        </pc:spChg>
        <pc:spChg chg="add del">
          <ac:chgData name="lars boon" userId="c9c2b586cd2adac6" providerId="LiveId" clId="{CF6880BB-AE03-4EEA-B0AB-E3D3FFCEC8E5}" dt="2024-02-28T09:50:45.791" v="486" actId="26606"/>
          <ac:spMkLst>
            <pc:docMk/>
            <pc:sldMk cId="4005126712" sldId="260"/>
            <ac:spMk id="29" creationId="{D8968742-1D40-4F6B-9272-064FD1631BB9}"/>
          </ac:spMkLst>
        </pc:spChg>
        <pc:spChg chg="add del">
          <ac:chgData name="lars boon" userId="c9c2b586cd2adac6" providerId="LiveId" clId="{CF6880BB-AE03-4EEA-B0AB-E3D3FFCEC8E5}" dt="2024-02-28T09:51:30.607" v="494" actId="26606"/>
          <ac:spMkLst>
            <pc:docMk/>
            <pc:sldMk cId="4005126712" sldId="260"/>
            <ac:spMk id="30" creationId="{28780788-2788-433A-AF97-E43276C3CDE9}"/>
          </ac:spMkLst>
        </pc:spChg>
        <pc:spChg chg="add del">
          <ac:chgData name="lars boon" userId="c9c2b586cd2adac6" providerId="LiveId" clId="{CF6880BB-AE03-4EEA-B0AB-E3D3FFCEC8E5}" dt="2024-02-28T09:50:49.353" v="488" actId="26606"/>
          <ac:spMkLst>
            <pc:docMk/>
            <pc:sldMk cId="4005126712" sldId="260"/>
            <ac:spMk id="31" creationId="{D8968742-1D40-4F6B-9272-064FD1631BB9}"/>
          </ac:spMkLst>
        </pc:spChg>
        <pc:spChg chg="add del">
          <ac:chgData name="lars boon" userId="c9c2b586cd2adac6" providerId="LiveId" clId="{CF6880BB-AE03-4EEA-B0AB-E3D3FFCEC8E5}" dt="2024-02-28T09:50:49.353" v="488" actId="26606"/>
          <ac:spMkLst>
            <pc:docMk/>
            <pc:sldMk cId="4005126712" sldId="260"/>
            <ac:spMk id="32" creationId="{D9D9D0AB-1E2F-44A8-B9C6-FA4098301883}"/>
          </ac:spMkLst>
        </pc:spChg>
        <pc:spChg chg="add del">
          <ac:chgData name="lars boon" userId="c9c2b586cd2adac6" providerId="LiveId" clId="{CF6880BB-AE03-4EEA-B0AB-E3D3FFCEC8E5}" dt="2024-02-28T09:50:49.353" v="488" actId="26606"/>
          <ac:spMkLst>
            <pc:docMk/>
            <pc:sldMk cId="4005126712" sldId="260"/>
            <ac:spMk id="33" creationId="{50E2AEF9-3220-4407-B76B-1B6E3952E8E3}"/>
          </ac:spMkLst>
        </pc:spChg>
        <pc:spChg chg="add del">
          <ac:chgData name="lars boon" userId="c9c2b586cd2adac6" providerId="LiveId" clId="{CF6880BB-AE03-4EEA-B0AB-E3D3FFCEC8E5}" dt="2024-02-28T09:50:49.353" v="488" actId="26606"/>
          <ac:spMkLst>
            <pc:docMk/>
            <pc:sldMk cId="4005126712" sldId="260"/>
            <ac:spMk id="34" creationId="{2CAFBD32-D3B9-4AA1-8A52-E7788A9556B8}"/>
          </ac:spMkLst>
        </pc:spChg>
        <pc:spChg chg="add del">
          <ac:chgData name="lars boon" userId="c9c2b586cd2adac6" providerId="LiveId" clId="{CF6880BB-AE03-4EEA-B0AB-E3D3FFCEC8E5}" dt="2024-02-28T09:50:49.353" v="488" actId="26606"/>
          <ac:spMkLst>
            <pc:docMk/>
            <pc:sldMk cId="4005126712" sldId="260"/>
            <ac:spMk id="35" creationId="{7B1FFF1B-D8E7-43C1-963D-013BA4049457}"/>
          </ac:spMkLst>
        </pc:spChg>
        <pc:spChg chg="add del">
          <ac:chgData name="lars boon" userId="c9c2b586cd2adac6" providerId="LiveId" clId="{CF6880BB-AE03-4EEA-B0AB-E3D3FFCEC8E5}" dt="2024-02-28T09:51:30.607" v="494" actId="26606"/>
          <ac:spMkLst>
            <pc:docMk/>
            <pc:sldMk cId="4005126712" sldId="260"/>
            <ac:spMk id="36" creationId="{2CAFBD32-D3B9-4AA1-8A52-E7788A9556B8}"/>
          </ac:spMkLst>
        </pc:spChg>
        <pc:spChg chg="add del">
          <ac:chgData name="lars boon" userId="c9c2b586cd2adac6" providerId="LiveId" clId="{CF6880BB-AE03-4EEA-B0AB-E3D3FFCEC8E5}" dt="2024-02-28T09:51:30.607" v="494" actId="26606"/>
          <ac:spMkLst>
            <pc:docMk/>
            <pc:sldMk cId="4005126712" sldId="260"/>
            <ac:spMk id="37" creationId="{CE9D7A95-3BA1-4498-B477-BC00DF3E7BAE}"/>
          </ac:spMkLst>
        </pc:spChg>
        <pc:spChg chg="add del">
          <ac:chgData name="lars boon" userId="c9c2b586cd2adac6" providerId="LiveId" clId="{CF6880BB-AE03-4EEA-B0AB-E3D3FFCEC8E5}" dt="2024-02-28T09:51:30.607" v="494" actId="26606"/>
          <ac:spMkLst>
            <pc:docMk/>
            <pc:sldMk cId="4005126712" sldId="260"/>
            <ac:spMk id="38" creationId="{7B1FFF1B-D8E7-43C1-963D-013BA4049457}"/>
          </ac:spMkLst>
        </pc:spChg>
        <pc:spChg chg="add del">
          <ac:chgData name="lars boon" userId="c9c2b586cd2adac6" providerId="LiveId" clId="{CF6880BB-AE03-4EEA-B0AB-E3D3FFCEC8E5}" dt="2024-02-28T09:51:30.607" v="494" actId="26606"/>
          <ac:spMkLst>
            <pc:docMk/>
            <pc:sldMk cId="4005126712" sldId="260"/>
            <ac:spMk id="39" creationId="{4053449B-81E3-446A-8BFF-57A5EE88F8C4}"/>
          </ac:spMkLst>
        </pc:spChg>
        <pc:spChg chg="add del">
          <ac:chgData name="lars boon" userId="c9c2b586cd2adac6" providerId="LiveId" clId="{CF6880BB-AE03-4EEA-B0AB-E3D3FFCEC8E5}" dt="2024-02-28T09:51:32.711" v="496" actId="26606"/>
          <ac:spMkLst>
            <pc:docMk/>
            <pc:sldMk cId="4005126712" sldId="260"/>
            <ac:spMk id="41" creationId="{3CBA2BA5-DF4D-437C-9273-F945CF857D8B}"/>
          </ac:spMkLst>
        </pc:spChg>
        <pc:spChg chg="add del">
          <ac:chgData name="lars boon" userId="c9c2b586cd2adac6" providerId="LiveId" clId="{CF6880BB-AE03-4EEA-B0AB-E3D3FFCEC8E5}" dt="2024-02-28T09:51:32.711" v="496" actId="26606"/>
          <ac:spMkLst>
            <pc:docMk/>
            <pc:sldMk cId="4005126712" sldId="260"/>
            <ac:spMk id="42" creationId="{7754EA86-2D7A-4D51-B5F6-DA6349D5F4DC}"/>
          </ac:spMkLst>
        </pc:spChg>
        <pc:spChg chg="add del">
          <ac:chgData name="lars boon" userId="c9c2b586cd2adac6" providerId="LiveId" clId="{CF6880BB-AE03-4EEA-B0AB-E3D3FFCEC8E5}" dt="2024-02-28T09:51:34.583" v="498" actId="26606"/>
          <ac:spMkLst>
            <pc:docMk/>
            <pc:sldMk cId="4005126712" sldId="260"/>
            <ac:spMk id="46" creationId="{975DA423-1E6A-406A-9B05-E620EFA1F591}"/>
          </ac:spMkLst>
        </pc:spChg>
        <pc:spChg chg="add del">
          <ac:chgData name="lars boon" userId="c9c2b586cd2adac6" providerId="LiveId" clId="{CF6880BB-AE03-4EEA-B0AB-E3D3FFCEC8E5}" dt="2024-02-28T09:51:34.583" v="498" actId="26606"/>
          <ac:spMkLst>
            <pc:docMk/>
            <pc:sldMk cId="4005126712" sldId="260"/>
            <ac:spMk id="47" creationId="{B5408C03-B752-49FB-ABD5-7ED758AE48C5}"/>
          </ac:spMkLst>
        </pc:spChg>
        <pc:spChg chg="add del">
          <ac:chgData name="lars boon" userId="c9c2b586cd2adac6" providerId="LiveId" clId="{CF6880BB-AE03-4EEA-B0AB-E3D3FFCEC8E5}" dt="2024-02-28T09:51:37.759" v="500" actId="26606"/>
          <ac:spMkLst>
            <pc:docMk/>
            <pc:sldMk cId="4005126712" sldId="260"/>
            <ac:spMk id="49" creationId="{D9D9D0AB-1E2F-44A8-B9C6-FA4098301883}"/>
          </ac:spMkLst>
        </pc:spChg>
        <pc:spChg chg="add del">
          <ac:chgData name="lars boon" userId="c9c2b586cd2adac6" providerId="LiveId" clId="{CF6880BB-AE03-4EEA-B0AB-E3D3FFCEC8E5}" dt="2024-02-28T09:51:37.759" v="500" actId="26606"/>
          <ac:spMkLst>
            <pc:docMk/>
            <pc:sldMk cId="4005126712" sldId="260"/>
            <ac:spMk id="50" creationId="{3CCC9FC1-68AD-40AD-85B6-A0E7053D67E5}"/>
          </ac:spMkLst>
        </pc:spChg>
        <pc:spChg chg="add del">
          <ac:chgData name="lars boon" userId="c9c2b586cd2adac6" providerId="LiveId" clId="{CF6880BB-AE03-4EEA-B0AB-E3D3FFCEC8E5}" dt="2024-02-28T09:51:37.759" v="500" actId="26606"/>
          <ac:spMkLst>
            <pc:docMk/>
            <pc:sldMk cId="4005126712" sldId="260"/>
            <ac:spMk id="51" creationId="{42B27A04-CA20-4DE3-83CB-6ED66E5E746E}"/>
          </ac:spMkLst>
        </pc:spChg>
        <pc:spChg chg="add del">
          <ac:chgData name="lars boon" userId="c9c2b586cd2adac6" providerId="LiveId" clId="{CF6880BB-AE03-4EEA-B0AB-E3D3FFCEC8E5}" dt="2024-02-28T09:51:37.759" v="500" actId="26606"/>
          <ac:spMkLst>
            <pc:docMk/>
            <pc:sldMk cId="4005126712" sldId="260"/>
            <ac:spMk id="52" creationId="{D8968742-1D40-4F6B-9272-064FD1631BB9}"/>
          </ac:spMkLst>
        </pc:spChg>
        <pc:spChg chg="add del">
          <ac:chgData name="lars boon" userId="c9c2b586cd2adac6" providerId="LiveId" clId="{CF6880BB-AE03-4EEA-B0AB-E3D3FFCEC8E5}" dt="2024-02-28T09:51:40.916" v="502" actId="26606"/>
          <ac:spMkLst>
            <pc:docMk/>
            <pc:sldMk cId="4005126712" sldId="260"/>
            <ac:spMk id="54" creationId="{6D7D7F0C-622D-4D84-A68D-C1AF54B6347B}"/>
          </ac:spMkLst>
        </pc:spChg>
        <pc:spChg chg="add del">
          <ac:chgData name="lars boon" userId="c9c2b586cd2adac6" providerId="LiveId" clId="{CF6880BB-AE03-4EEA-B0AB-E3D3FFCEC8E5}" dt="2024-02-28T09:51:40.916" v="502" actId="26606"/>
          <ac:spMkLst>
            <pc:docMk/>
            <pc:sldMk cId="4005126712" sldId="260"/>
            <ac:spMk id="55" creationId="{02A2E7B6-CE50-4B96-A981-2A0250732818}"/>
          </ac:spMkLst>
        </pc:spChg>
        <pc:spChg chg="add">
          <ac:chgData name="lars boon" userId="c9c2b586cd2adac6" providerId="LiveId" clId="{CF6880BB-AE03-4EEA-B0AB-E3D3FFCEC8E5}" dt="2024-02-28T09:51:40.916" v="503" actId="26606"/>
          <ac:spMkLst>
            <pc:docMk/>
            <pc:sldMk cId="4005126712" sldId="260"/>
            <ac:spMk id="57" creationId="{D9D9D0AB-1E2F-44A8-B9C6-FA4098301883}"/>
          </ac:spMkLst>
        </pc:spChg>
        <pc:spChg chg="add">
          <ac:chgData name="lars boon" userId="c9c2b586cd2adac6" providerId="LiveId" clId="{CF6880BB-AE03-4EEA-B0AB-E3D3FFCEC8E5}" dt="2024-02-28T09:51:40.916" v="503" actId="26606"/>
          <ac:spMkLst>
            <pc:docMk/>
            <pc:sldMk cId="4005126712" sldId="260"/>
            <ac:spMk id="58" creationId="{00106F80-B138-4C27-AEAE-350D5506E64F}"/>
          </ac:spMkLst>
        </pc:spChg>
        <pc:spChg chg="add">
          <ac:chgData name="lars boon" userId="c9c2b586cd2adac6" providerId="LiveId" clId="{CF6880BB-AE03-4EEA-B0AB-E3D3FFCEC8E5}" dt="2024-02-28T09:51:40.916" v="503" actId="26606"/>
          <ac:spMkLst>
            <pc:docMk/>
            <pc:sldMk cId="4005126712" sldId="260"/>
            <ac:spMk id="59" creationId="{DABC7F38-C8B8-4C20-82BE-82A52FF9C7E3}"/>
          </ac:spMkLst>
        </pc:spChg>
        <pc:spChg chg="add">
          <ac:chgData name="lars boon" userId="c9c2b586cd2adac6" providerId="LiveId" clId="{CF6880BB-AE03-4EEA-B0AB-E3D3FFCEC8E5}" dt="2024-02-28T09:51:40.916" v="503" actId="26606"/>
          <ac:spMkLst>
            <pc:docMk/>
            <pc:sldMk cId="4005126712" sldId="260"/>
            <ac:spMk id="60" creationId="{D8968742-1D40-4F6B-9272-064FD1631BB9}"/>
          </ac:spMkLst>
        </pc:spChg>
        <pc:picChg chg="add del mod">
          <ac:chgData name="lars boon" userId="c9c2b586cd2adac6" providerId="LiveId" clId="{CF6880BB-AE03-4EEA-B0AB-E3D3FFCEC8E5}" dt="2024-02-28T09:50:51.773" v="489" actId="478"/>
          <ac:picMkLst>
            <pc:docMk/>
            <pc:sldMk cId="4005126712" sldId="260"/>
            <ac:picMk id="3" creationId="{FFD9C5FB-1D10-A394-AFDB-3A2DCA6C5EAD}"/>
          </ac:picMkLst>
        </pc:picChg>
        <pc:picChg chg="mod ord">
          <ac:chgData name="lars boon" userId="c9c2b586cd2adac6" providerId="LiveId" clId="{CF6880BB-AE03-4EEA-B0AB-E3D3FFCEC8E5}" dt="2024-02-28T09:51:40.916" v="503" actId="26606"/>
          <ac:picMkLst>
            <pc:docMk/>
            <pc:sldMk cId="4005126712" sldId="260"/>
            <ac:picMk id="4" creationId="{61FC5D59-2A96-9AE9-2A48-F391853C1958}"/>
          </ac:picMkLst>
        </pc:picChg>
        <pc:picChg chg="mod ord">
          <ac:chgData name="lars boon" userId="c9c2b586cd2adac6" providerId="LiveId" clId="{CF6880BB-AE03-4EEA-B0AB-E3D3FFCEC8E5}" dt="2024-02-28T09:51:40.916" v="503" actId="26606"/>
          <ac:picMkLst>
            <pc:docMk/>
            <pc:sldMk cId="4005126712" sldId="260"/>
            <ac:picMk id="5" creationId="{5FE1679A-70FC-7204-2D33-7345B6C3EA7E}"/>
          </ac:picMkLst>
        </pc:picChg>
        <pc:picChg chg="add mod ord">
          <ac:chgData name="lars boon" userId="c9c2b586cd2adac6" providerId="LiveId" clId="{CF6880BB-AE03-4EEA-B0AB-E3D3FFCEC8E5}" dt="2024-02-28T09:51:40.916" v="503" actId="26606"/>
          <ac:picMkLst>
            <pc:docMk/>
            <pc:sldMk cId="4005126712" sldId="260"/>
            <ac:picMk id="6" creationId="{4FE1FC2F-E530-3F80-42D8-E49781B4EC40}"/>
          </ac:picMkLst>
        </pc:picChg>
        <pc:cxnChg chg="add del">
          <ac:chgData name="lars boon" userId="c9c2b586cd2adac6" providerId="LiveId" clId="{CF6880BB-AE03-4EEA-B0AB-E3D3FFCEC8E5}" dt="2024-02-28T09:51:32.711" v="496" actId="26606"/>
          <ac:cxnSpMkLst>
            <pc:docMk/>
            <pc:sldMk cId="4005126712" sldId="260"/>
            <ac:cxnSpMk id="43" creationId="{7A75289C-7F8C-4772-992E-13CDD767F1D5}"/>
          </ac:cxnSpMkLst>
        </pc:cxnChg>
        <pc:cxnChg chg="add del">
          <ac:chgData name="lars boon" userId="c9c2b586cd2adac6" providerId="LiveId" clId="{CF6880BB-AE03-4EEA-B0AB-E3D3FFCEC8E5}" dt="2024-02-28T09:51:32.711" v="496" actId="26606"/>
          <ac:cxnSpMkLst>
            <pc:docMk/>
            <pc:sldMk cId="4005126712" sldId="260"/>
            <ac:cxnSpMk id="44" creationId="{C5DD202B-EF44-4D88-8602-826BCD26F362}"/>
          </ac:cxnSpMkLst>
        </pc:cxnChg>
      </pc:sldChg>
      <pc:sldChg chg="addSp delSp modSp mod">
        <pc:chgData name="lars boon" userId="c9c2b586cd2adac6" providerId="LiveId" clId="{CF6880BB-AE03-4EEA-B0AB-E3D3FFCEC8E5}" dt="2024-02-28T09:52:04.802" v="513" actId="2711"/>
        <pc:sldMkLst>
          <pc:docMk/>
          <pc:sldMk cId="3047156748" sldId="261"/>
        </pc:sldMkLst>
        <pc:spChg chg="mod">
          <ac:chgData name="lars boon" userId="c9c2b586cd2adac6" providerId="LiveId" clId="{CF6880BB-AE03-4EEA-B0AB-E3D3FFCEC8E5}" dt="2024-02-28T09:52:00.883" v="512" actId="2711"/>
          <ac:spMkLst>
            <pc:docMk/>
            <pc:sldMk cId="3047156748" sldId="261"/>
            <ac:spMk id="2" creationId="{73428888-E138-E0CB-0D29-4102D84070CB}"/>
          </ac:spMkLst>
        </pc:spChg>
        <pc:spChg chg="mod ord">
          <ac:chgData name="lars boon" userId="c9c2b586cd2adac6" providerId="LiveId" clId="{CF6880BB-AE03-4EEA-B0AB-E3D3FFCEC8E5}" dt="2024-02-28T09:52:04.802" v="513" actId="2711"/>
          <ac:spMkLst>
            <pc:docMk/>
            <pc:sldMk cId="3047156748" sldId="261"/>
            <ac:spMk id="3" creationId="{685CA986-8D73-05D1-201F-B6114B0F8BAF}"/>
          </ac:spMkLst>
        </pc:spChg>
        <pc:spChg chg="add del">
          <ac:chgData name="lars boon" userId="c9c2b586cd2adac6" providerId="LiveId" clId="{CF6880BB-AE03-4EEA-B0AB-E3D3FFCEC8E5}" dt="2024-02-28T08:39:38.576" v="426" actId="26606"/>
          <ac:spMkLst>
            <pc:docMk/>
            <pc:sldMk cId="3047156748" sldId="261"/>
            <ac:spMk id="10" creationId="{975DA423-1E6A-406A-9B05-E620EFA1F591}"/>
          </ac:spMkLst>
        </pc:spChg>
        <pc:spChg chg="add del">
          <ac:chgData name="lars boon" userId="c9c2b586cd2adac6" providerId="LiveId" clId="{CF6880BB-AE03-4EEA-B0AB-E3D3FFCEC8E5}" dt="2024-02-28T08:39:38.576" v="426" actId="26606"/>
          <ac:spMkLst>
            <pc:docMk/>
            <pc:sldMk cId="3047156748" sldId="261"/>
            <ac:spMk id="12" creationId="{B5408C03-B752-49FB-ABD5-7ED758AE48C5}"/>
          </ac:spMkLst>
        </pc:spChg>
        <pc:spChg chg="add del">
          <ac:chgData name="lars boon" userId="c9c2b586cd2adac6" providerId="LiveId" clId="{CF6880BB-AE03-4EEA-B0AB-E3D3FFCEC8E5}" dt="2024-02-28T08:40:40.450" v="428" actId="26606"/>
          <ac:spMkLst>
            <pc:docMk/>
            <pc:sldMk cId="3047156748" sldId="261"/>
            <ac:spMk id="14" creationId="{8E2B8A2D-F46F-4DA5-8AFF-BC57461C281A}"/>
          </ac:spMkLst>
        </pc:spChg>
        <pc:spChg chg="add del">
          <ac:chgData name="lars boon" userId="c9c2b586cd2adac6" providerId="LiveId" clId="{CF6880BB-AE03-4EEA-B0AB-E3D3FFCEC8E5}" dt="2024-02-28T08:40:40.450" v="428" actId="26606"/>
          <ac:spMkLst>
            <pc:docMk/>
            <pc:sldMk cId="3047156748" sldId="261"/>
            <ac:spMk id="15" creationId="{292BAD85-00E4-4D0A-993C-8372E78E1ADD}"/>
          </ac:spMkLst>
        </pc:spChg>
        <pc:spChg chg="add">
          <ac:chgData name="lars boon" userId="c9c2b586cd2adac6" providerId="LiveId" clId="{CF6880BB-AE03-4EEA-B0AB-E3D3FFCEC8E5}" dt="2024-02-28T08:40:40.450" v="428" actId="26606"/>
          <ac:spMkLst>
            <pc:docMk/>
            <pc:sldMk cId="3047156748" sldId="261"/>
            <ac:spMk id="20" creationId="{8E2B8A2D-F46F-4DA5-8AFF-BC57461C281A}"/>
          </ac:spMkLst>
        </pc:spChg>
        <pc:spChg chg="add">
          <ac:chgData name="lars boon" userId="c9c2b586cd2adac6" providerId="LiveId" clId="{CF6880BB-AE03-4EEA-B0AB-E3D3FFCEC8E5}" dt="2024-02-28T08:40:40.450" v="428" actId="26606"/>
          <ac:spMkLst>
            <pc:docMk/>
            <pc:sldMk cId="3047156748" sldId="261"/>
            <ac:spMk id="22" creationId="{292BAD85-00E4-4D0A-993C-8372E78E1ADD}"/>
          </ac:spMkLst>
        </pc:spChg>
        <pc:picChg chg="mod">
          <ac:chgData name="lars boon" userId="c9c2b586cd2adac6" providerId="LiveId" clId="{CF6880BB-AE03-4EEA-B0AB-E3D3FFCEC8E5}" dt="2024-02-28T08:39:38.576" v="427" actId="26606"/>
          <ac:picMkLst>
            <pc:docMk/>
            <pc:sldMk cId="3047156748" sldId="261"/>
            <ac:picMk id="4" creationId="{073D6C00-8B44-6805-9B09-2231FE551EF6}"/>
          </ac:picMkLst>
        </pc:picChg>
        <pc:picChg chg="add mod modCrop">
          <ac:chgData name="lars boon" userId="c9c2b586cd2adac6" providerId="LiveId" clId="{CF6880BB-AE03-4EEA-B0AB-E3D3FFCEC8E5}" dt="2024-02-28T08:39:38.576" v="427" actId="26606"/>
          <ac:picMkLst>
            <pc:docMk/>
            <pc:sldMk cId="3047156748" sldId="261"/>
            <ac:picMk id="5" creationId="{A9005911-6E97-7A58-9B42-EEEF90CD356B}"/>
          </ac:picMkLst>
        </pc:picChg>
      </pc:sldChg>
      <pc:sldChg chg="addSp modSp mod setBg">
        <pc:chgData name="lars boon" userId="c9c2b586cd2adac6" providerId="LiveId" clId="{CF6880BB-AE03-4EEA-B0AB-E3D3FFCEC8E5}" dt="2024-02-28T09:52:18.447" v="517" actId="404"/>
        <pc:sldMkLst>
          <pc:docMk/>
          <pc:sldMk cId="629613454" sldId="262"/>
        </pc:sldMkLst>
        <pc:spChg chg="mod">
          <ac:chgData name="lars boon" userId="c9c2b586cd2adac6" providerId="LiveId" clId="{CF6880BB-AE03-4EEA-B0AB-E3D3FFCEC8E5}" dt="2024-02-28T09:52:18.447" v="517" actId="404"/>
          <ac:spMkLst>
            <pc:docMk/>
            <pc:sldMk cId="629613454" sldId="262"/>
            <ac:spMk id="2" creationId="{AAAFFC7D-2C12-8130-0CAC-676D0E1292D6}"/>
          </ac:spMkLst>
        </pc:spChg>
        <pc:spChg chg="mod">
          <ac:chgData name="lars boon" userId="c9c2b586cd2adac6" providerId="LiveId" clId="{CF6880BB-AE03-4EEA-B0AB-E3D3FFCEC8E5}" dt="2024-02-28T09:52:12.568" v="515" actId="27636"/>
          <ac:spMkLst>
            <pc:docMk/>
            <pc:sldMk cId="629613454" sldId="262"/>
            <ac:spMk id="3" creationId="{541E7622-407B-7153-71A3-21489C2FC646}"/>
          </ac:spMkLst>
        </pc:spChg>
        <pc:picChg chg="add mod">
          <ac:chgData name="lars boon" userId="c9c2b586cd2adac6" providerId="LiveId" clId="{CF6880BB-AE03-4EEA-B0AB-E3D3FFCEC8E5}" dt="2024-02-28T08:33:11.239" v="371" actId="1440"/>
          <ac:picMkLst>
            <pc:docMk/>
            <pc:sldMk cId="629613454" sldId="262"/>
            <ac:picMk id="4" creationId="{5DA1D297-D122-8E5E-CDA4-64287553E27C}"/>
          </ac:picMkLst>
        </pc:picChg>
      </pc:sldChg>
      <pc:sldChg chg="addSp delSp modSp mod">
        <pc:chgData name="lars boon" userId="c9c2b586cd2adac6" providerId="LiveId" clId="{CF6880BB-AE03-4EEA-B0AB-E3D3FFCEC8E5}" dt="2024-02-28T09:48:58.779" v="455" actId="2711"/>
        <pc:sldMkLst>
          <pc:docMk/>
          <pc:sldMk cId="884461693" sldId="263"/>
        </pc:sldMkLst>
        <pc:spChg chg="mod">
          <ac:chgData name="lars boon" userId="c9c2b586cd2adac6" providerId="LiveId" clId="{CF6880BB-AE03-4EEA-B0AB-E3D3FFCEC8E5}" dt="2024-02-28T09:48:53.783" v="454" actId="2711"/>
          <ac:spMkLst>
            <pc:docMk/>
            <pc:sldMk cId="884461693" sldId="263"/>
            <ac:spMk id="2" creationId="{77FE9118-57CE-D42A-B094-50326AC67266}"/>
          </ac:spMkLst>
        </pc:spChg>
        <pc:spChg chg="mod">
          <ac:chgData name="lars boon" userId="c9c2b586cd2adac6" providerId="LiveId" clId="{CF6880BB-AE03-4EEA-B0AB-E3D3FFCEC8E5}" dt="2024-02-28T09:48:58.779" v="455" actId="2711"/>
          <ac:spMkLst>
            <pc:docMk/>
            <pc:sldMk cId="884461693" sldId="263"/>
            <ac:spMk id="3" creationId="{3A7E9927-CCB4-5028-412A-A6230B4C5E9F}"/>
          </ac:spMkLst>
        </pc:spChg>
        <pc:spChg chg="del">
          <ac:chgData name="lars boon" userId="c9c2b586cd2adac6" providerId="LiveId" clId="{CF6880BB-AE03-4EEA-B0AB-E3D3FFCEC8E5}" dt="2024-02-28T08:35:38.664" v="387" actId="26606"/>
          <ac:spMkLst>
            <pc:docMk/>
            <pc:sldMk cId="884461693" sldId="263"/>
            <ac:spMk id="11" creationId="{7C04FA5E-9397-403D-8733-45505DDB1488}"/>
          </ac:spMkLst>
        </pc:spChg>
        <pc:spChg chg="del">
          <ac:chgData name="lars boon" userId="c9c2b586cd2adac6" providerId="LiveId" clId="{CF6880BB-AE03-4EEA-B0AB-E3D3FFCEC8E5}" dt="2024-02-28T08:35:38.664" v="387" actId="26606"/>
          <ac:spMkLst>
            <pc:docMk/>
            <pc:sldMk cId="884461693" sldId="263"/>
            <ac:spMk id="13" creationId="{09E1F823-C239-4ACC-923A-5C958E00E207}"/>
          </ac:spMkLst>
        </pc:spChg>
        <pc:spChg chg="del">
          <ac:chgData name="lars boon" userId="c9c2b586cd2adac6" providerId="LiveId" clId="{CF6880BB-AE03-4EEA-B0AB-E3D3FFCEC8E5}" dt="2024-02-28T08:35:38.664" v="387" actId="26606"/>
          <ac:spMkLst>
            <pc:docMk/>
            <pc:sldMk cId="884461693" sldId="263"/>
            <ac:spMk id="15" creationId="{0817DDF7-06E9-4C7C-84DF-2240A653602C}"/>
          </ac:spMkLst>
        </pc:spChg>
        <pc:spChg chg="add">
          <ac:chgData name="lars boon" userId="c9c2b586cd2adac6" providerId="LiveId" clId="{CF6880BB-AE03-4EEA-B0AB-E3D3FFCEC8E5}" dt="2024-02-28T08:35:38.664" v="387" actId="26606"/>
          <ac:spMkLst>
            <pc:docMk/>
            <pc:sldMk cId="884461693" sldId="263"/>
            <ac:spMk id="20" creationId="{2D170B9C-85A5-4673-981C-DDDBAC51F745}"/>
          </ac:spMkLst>
        </pc:spChg>
        <pc:spChg chg="add">
          <ac:chgData name="lars boon" userId="c9c2b586cd2adac6" providerId="LiveId" clId="{CF6880BB-AE03-4EEA-B0AB-E3D3FFCEC8E5}" dt="2024-02-28T08:35:38.664" v="387" actId="26606"/>
          <ac:spMkLst>
            <pc:docMk/>
            <pc:sldMk cId="884461693" sldId="263"/>
            <ac:spMk id="22" creationId="{1C82216A-4221-434A-B11C-7E13B4A1FC25}"/>
          </ac:spMkLst>
        </pc:spChg>
        <pc:picChg chg="mod ord modCrop">
          <ac:chgData name="lars boon" userId="c9c2b586cd2adac6" providerId="LiveId" clId="{CF6880BB-AE03-4EEA-B0AB-E3D3FFCEC8E5}" dt="2024-02-28T08:36:43.574" v="398" actId="732"/>
          <ac:picMkLst>
            <pc:docMk/>
            <pc:sldMk cId="884461693" sldId="263"/>
            <ac:picMk id="6" creationId="{FFD5CD11-B49D-E189-CAB5-B24E00C7DB6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A512867-9689-46E9-9C1C-DA812F5B4F02}" type="datetimeFigureOut">
              <a:rPr lang="nl-NL" smtClean="0"/>
              <a:t>28-03-2024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DEE972D-4FF9-4390-9FBB-12F15F880289}" type="slidenum">
              <a:rPr lang="nl-NL" smtClean="0"/>
              <a:t>‹nr.›</a:t>
            </a:fld>
            <a:endParaRPr lang="nl-NL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47264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2867-9689-46E9-9C1C-DA812F5B4F02}" type="datetimeFigureOut">
              <a:rPr lang="nl-NL" smtClean="0"/>
              <a:t>28-03-2024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972D-4FF9-4390-9FBB-12F15F8802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756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2867-9689-46E9-9C1C-DA812F5B4F02}" type="datetimeFigureOut">
              <a:rPr lang="nl-NL" smtClean="0"/>
              <a:t>28-03-2024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972D-4FF9-4390-9FBB-12F15F8802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8574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2867-9689-46E9-9C1C-DA812F5B4F02}" type="datetimeFigureOut">
              <a:rPr lang="nl-NL" smtClean="0"/>
              <a:t>28-03-2024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972D-4FF9-4390-9FBB-12F15F8802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641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512867-9689-46E9-9C1C-DA812F5B4F02}" type="datetimeFigureOut">
              <a:rPr lang="nl-NL" smtClean="0"/>
              <a:t>28-03-2024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EE972D-4FF9-4390-9FBB-12F15F880289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29889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2867-9689-46E9-9C1C-DA812F5B4F02}" type="datetimeFigureOut">
              <a:rPr lang="nl-NL" smtClean="0"/>
              <a:t>28-03-2024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972D-4FF9-4390-9FBB-12F15F8802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1489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2867-9689-46E9-9C1C-DA812F5B4F02}" type="datetimeFigureOut">
              <a:rPr lang="nl-NL" smtClean="0"/>
              <a:t>28-03-2024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972D-4FF9-4390-9FBB-12F15F8802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8263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2867-9689-46E9-9C1C-DA812F5B4F02}" type="datetimeFigureOut">
              <a:rPr lang="nl-NL" smtClean="0"/>
              <a:t>28-03-2024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972D-4FF9-4390-9FBB-12F15F8802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313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2867-9689-46E9-9C1C-DA812F5B4F02}" type="datetimeFigureOut">
              <a:rPr lang="nl-NL" smtClean="0"/>
              <a:t>28-03-2024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972D-4FF9-4390-9FBB-12F15F8802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163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512867-9689-46E9-9C1C-DA812F5B4F02}" type="datetimeFigureOut">
              <a:rPr lang="nl-NL" smtClean="0"/>
              <a:t>28-03-2024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EE972D-4FF9-4390-9FBB-12F15F880289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45151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512867-9689-46E9-9C1C-DA812F5B4F02}" type="datetimeFigureOut">
              <a:rPr lang="nl-NL" smtClean="0"/>
              <a:t>28-03-2024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EE972D-4FF9-4390-9FBB-12F15F880289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7432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A512867-9689-46E9-9C1C-DA812F5B4F02}" type="datetimeFigureOut">
              <a:rPr lang="nl-NL" smtClean="0"/>
              <a:t>28-03-2024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FDEE972D-4FF9-4390-9FBB-12F15F880289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805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estfriesmuseum.nl/onderwij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D170B9C-85A5-4673-981C-DDDBAC51F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 descr="Afbeelding met geschilderd portret van Coen, kleding, fotolijst, kunst&#10;">
            <a:extLst>
              <a:ext uri="{FF2B5EF4-FFF2-40B4-BE49-F238E27FC236}">
                <a16:creationId xmlns:a16="http://schemas.microsoft.com/office/drawing/2014/main" id="{FFD5CD11-B49D-E189-CAB5-B24E00C7DB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075" y="228600"/>
            <a:ext cx="4667250" cy="6343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2" name="Freeform 6">
            <a:extLst>
              <a:ext uri="{FF2B5EF4-FFF2-40B4-BE49-F238E27FC236}">
                <a16:creationId xmlns:a16="http://schemas.microsoft.com/office/drawing/2014/main" id="{1C82216A-4221-434A-B11C-7E13B4A1F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412340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7E9927-CCB4-5028-412A-A6230B4C5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8006" y="4804850"/>
            <a:ext cx="5607906" cy="108623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nl-NL" dirty="0">
                <a:latin typeface="Roboto Slab Black" pitchFamily="2" charset="0"/>
                <a:ea typeface="Roboto Slab Black" pitchFamily="2" charset="0"/>
              </a:rPr>
              <a:t>(Les Westfries Museum – versie 2024)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FE9118-57CE-D42A-B094-50326AC67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8004" y="1480929"/>
            <a:ext cx="5607908" cy="3254321"/>
          </a:xfrm>
        </p:spPr>
        <p:txBody>
          <a:bodyPr>
            <a:normAutofit/>
          </a:bodyPr>
          <a:lstStyle/>
          <a:p>
            <a:pPr algn="l"/>
            <a:r>
              <a:rPr lang="nl-NL" sz="4800" b="1" dirty="0">
                <a:latin typeface="Roboto Slab Black" pitchFamily="2" charset="0"/>
                <a:ea typeface="Roboto Slab Black" pitchFamily="2" charset="0"/>
              </a:rPr>
              <a:t>Dossier Coen</a:t>
            </a:r>
            <a:br>
              <a:rPr lang="nl-NL" sz="4400" dirty="0">
                <a:latin typeface="Roboto Slab Black" pitchFamily="2" charset="0"/>
                <a:ea typeface="Roboto Slab Black" pitchFamily="2" charset="0"/>
              </a:rPr>
            </a:br>
            <a:br>
              <a:rPr lang="nl-NL" sz="4400" dirty="0">
                <a:latin typeface="Roboto Slab Black" pitchFamily="2" charset="0"/>
                <a:ea typeface="Roboto Slab Black" pitchFamily="2" charset="0"/>
              </a:rPr>
            </a:br>
            <a:r>
              <a:rPr lang="nl-NL" sz="3600" dirty="0">
                <a:latin typeface="Roboto Slab Black" pitchFamily="2" charset="0"/>
                <a:ea typeface="Roboto Slab Black" pitchFamily="2" charset="0"/>
              </a:rPr>
              <a:t>Westfries museum</a:t>
            </a:r>
            <a:br>
              <a:rPr lang="nl-NL" sz="4400" dirty="0">
                <a:latin typeface="Roboto Slab Black" pitchFamily="2" charset="0"/>
                <a:ea typeface="Roboto Slab Black" pitchFamily="2" charset="0"/>
              </a:rPr>
            </a:br>
            <a:endParaRPr lang="nl-NL" sz="4400" dirty="0">
              <a:latin typeface="Roboto Slab Black" pitchFamily="2" charset="0"/>
              <a:ea typeface="Roboto Slab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46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9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sp useBgFill="1">
        <p:nvSpPr>
          <p:cNvPr id="27" name="Rectangle 13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9CD2E0-1351-9A40-01D8-7DF6850F6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5827" y="2023478"/>
            <a:ext cx="3355942" cy="373283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4200" cap="all" dirty="0">
                <a:latin typeface="Roboto Slab Black" pitchFamily="2" charset="0"/>
                <a:ea typeface="Roboto Slab Black" pitchFamily="2" charset="0"/>
              </a:rPr>
            </a:br>
            <a:r>
              <a:rPr lang="en-US" sz="4200" cap="all" dirty="0">
                <a:latin typeface="Roboto Slab Black" pitchFamily="2" charset="0"/>
                <a:ea typeface="Roboto Slab Black" pitchFamily="2" charset="0"/>
              </a:rPr>
              <a:t>Wat </a:t>
            </a:r>
            <a:r>
              <a:rPr lang="en-US" sz="4200" cap="all" dirty="0" err="1">
                <a:latin typeface="Roboto Slab Black" pitchFamily="2" charset="0"/>
                <a:ea typeface="Roboto Slab Black" pitchFamily="2" charset="0"/>
              </a:rPr>
              <a:t>weten</a:t>
            </a:r>
            <a:r>
              <a:rPr lang="en-US" sz="4200" cap="all" dirty="0">
                <a:latin typeface="Roboto Slab Black" pitchFamily="2" charset="0"/>
                <a:ea typeface="Roboto Slab Black" pitchFamily="2" charset="0"/>
              </a:rPr>
              <a:t> </a:t>
            </a:r>
            <a:r>
              <a:rPr lang="en-US" sz="4200" cap="all" dirty="0" err="1">
                <a:latin typeface="Roboto Slab Black" pitchFamily="2" charset="0"/>
                <a:ea typeface="Roboto Slab Black" pitchFamily="2" charset="0"/>
              </a:rPr>
              <a:t>jullie</a:t>
            </a:r>
            <a:r>
              <a:rPr lang="en-US" sz="4200" cap="all" dirty="0">
                <a:latin typeface="Roboto Slab Black" pitchFamily="2" charset="0"/>
                <a:ea typeface="Roboto Slab Black" pitchFamily="2" charset="0"/>
              </a:rPr>
              <a:t> over</a:t>
            </a:r>
            <a:br>
              <a:rPr lang="en-US" sz="4200" cap="all" dirty="0">
                <a:latin typeface="Roboto Slab Black" pitchFamily="2" charset="0"/>
                <a:ea typeface="Roboto Slab Black" pitchFamily="2" charset="0"/>
              </a:rPr>
            </a:br>
            <a:br>
              <a:rPr lang="en-US" sz="4200" cap="all" dirty="0">
                <a:latin typeface="Roboto Slab Black" pitchFamily="2" charset="0"/>
                <a:ea typeface="Roboto Slab Black" pitchFamily="2" charset="0"/>
              </a:rPr>
            </a:br>
            <a:r>
              <a:rPr lang="en-US" sz="4200" cap="all" dirty="0">
                <a:latin typeface="Roboto Slab Black" pitchFamily="2" charset="0"/>
                <a:ea typeface="Roboto Slab Black" pitchFamily="2" charset="0"/>
              </a:rPr>
              <a:t>Jan </a:t>
            </a:r>
            <a:r>
              <a:rPr lang="en-US" sz="4200" cap="all" dirty="0" err="1">
                <a:latin typeface="Roboto Slab Black" pitchFamily="2" charset="0"/>
                <a:ea typeface="Roboto Slab Black" pitchFamily="2" charset="0"/>
              </a:rPr>
              <a:t>Pieterzoon</a:t>
            </a:r>
            <a:r>
              <a:rPr lang="en-US" sz="4200" cap="all" dirty="0">
                <a:latin typeface="Roboto Slab Black" pitchFamily="2" charset="0"/>
                <a:ea typeface="Roboto Slab Black" pitchFamily="2" charset="0"/>
              </a:rPr>
              <a:t> Coen?</a:t>
            </a:r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standbeeld van Coen, persoon, buitenshuis, zwart-wit">
            <a:extLst>
              <a:ext uri="{FF2B5EF4-FFF2-40B4-BE49-F238E27FC236}">
                <a16:creationId xmlns:a16="http://schemas.microsoft.com/office/drawing/2014/main" id="{439D51DC-0FE1-D61D-92C8-656F7E0701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79023" y="1618608"/>
            <a:ext cx="5659222" cy="3819975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19396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427FF3-9749-0C76-A571-0178A7B39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282695" cy="1485900"/>
          </a:xfrm>
        </p:spPr>
        <p:txBody>
          <a:bodyPr>
            <a:normAutofit/>
          </a:bodyPr>
          <a:lstStyle/>
          <a:p>
            <a:r>
              <a:rPr lang="nl-NL" sz="3600" dirty="0">
                <a:latin typeface="Roboto Slab Black" pitchFamily="2" charset="0"/>
                <a:ea typeface="Roboto Slab Black" pitchFamily="2" charset="0"/>
              </a:rPr>
              <a:t>Wie was hij?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9DCDC3-E5FC-96C9-834F-4B81E327F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3282694" cy="3581400"/>
          </a:xfrm>
        </p:spPr>
        <p:txBody>
          <a:bodyPr>
            <a:normAutofit/>
          </a:bodyPr>
          <a:lstStyle/>
          <a:p>
            <a:r>
              <a:rPr lang="nl-NL" sz="1700" dirty="0">
                <a:latin typeface="Roboto Slab Black" pitchFamily="2" charset="0"/>
                <a:ea typeface="Roboto Slab Black" pitchFamily="2" charset="0"/>
              </a:rPr>
              <a:t>Geboren in Hoorn in 1587</a:t>
            </a:r>
          </a:p>
          <a:p>
            <a:r>
              <a:rPr lang="nl-NL" sz="1700" dirty="0">
                <a:latin typeface="Roboto Slab Black" pitchFamily="2" charset="0"/>
                <a:ea typeface="Roboto Slab Black" pitchFamily="2" charset="0"/>
              </a:rPr>
              <a:t>Gestudeerd in Romé 1601</a:t>
            </a:r>
          </a:p>
          <a:p>
            <a:r>
              <a:rPr lang="nl-NL" sz="1700" dirty="0">
                <a:latin typeface="Roboto Slab Black" pitchFamily="2" charset="0"/>
                <a:ea typeface="Roboto Slab Black" pitchFamily="2" charset="0"/>
              </a:rPr>
              <a:t>Werkt voor de VOC 1607</a:t>
            </a:r>
          </a:p>
          <a:p>
            <a:r>
              <a:rPr lang="nl-NL" sz="1700" dirty="0">
                <a:latin typeface="Roboto Slab Black" pitchFamily="2" charset="0"/>
                <a:ea typeface="Roboto Slab Black" pitchFamily="2" charset="0"/>
              </a:rPr>
              <a:t>Gouverneur Indië 1617</a:t>
            </a:r>
          </a:p>
          <a:p>
            <a:r>
              <a:rPr lang="nl-NL" sz="1700" dirty="0">
                <a:latin typeface="Roboto Slab Black" pitchFamily="2" charset="0"/>
                <a:ea typeface="Roboto Slab Black" pitchFamily="2" charset="0"/>
              </a:rPr>
              <a:t>Sticht Batavia 1619</a:t>
            </a:r>
          </a:p>
          <a:p>
            <a:r>
              <a:rPr lang="nl-NL" sz="1700" dirty="0">
                <a:latin typeface="Roboto Slab Black" pitchFamily="2" charset="0"/>
                <a:ea typeface="Roboto Slab Black" pitchFamily="2" charset="0"/>
              </a:rPr>
              <a:t>Slachting op Banda 1621</a:t>
            </a:r>
          </a:p>
          <a:p>
            <a:r>
              <a:rPr lang="nl-NL" sz="1700" dirty="0">
                <a:latin typeface="Roboto Slab Black" pitchFamily="2" charset="0"/>
                <a:ea typeface="Roboto Slab Black" pitchFamily="2" charset="0"/>
              </a:rPr>
              <a:t>Terug in Nederland 1623</a:t>
            </a:r>
          </a:p>
          <a:p>
            <a:r>
              <a:rPr lang="nl-NL" sz="1700" dirty="0">
                <a:latin typeface="Roboto Slab Black" pitchFamily="2" charset="0"/>
                <a:ea typeface="Roboto Slab Black" pitchFamily="2" charset="0"/>
              </a:rPr>
              <a:t>Trouwt Eva Ment 1625</a:t>
            </a:r>
          </a:p>
          <a:p>
            <a:r>
              <a:rPr lang="nl-NL" sz="1700" dirty="0">
                <a:latin typeface="Roboto Slab Black" pitchFamily="2" charset="0"/>
                <a:ea typeface="Roboto Slab Black" pitchFamily="2" charset="0"/>
              </a:rPr>
              <a:t>Overleden in Batavia 1629</a:t>
            </a:r>
            <a:endParaRPr lang="nl-NL" sz="1900" dirty="0">
              <a:latin typeface="Roboto Slab Black" pitchFamily="2" charset="0"/>
              <a:ea typeface="Roboto Slab Black" pitchFamily="2" charset="0"/>
            </a:endParaRPr>
          </a:p>
        </p:txBody>
      </p:sp>
      <p:pic>
        <p:nvPicPr>
          <p:cNvPr id="5" name="Afbeelding 4" descr="Afbeelding met Menselijk gezicht, kleding, portret, persoon&#10;&#10;Automatisch gegenereerde beschrijving">
            <a:extLst>
              <a:ext uri="{FF2B5EF4-FFF2-40B4-BE49-F238E27FC236}">
                <a16:creationId xmlns:a16="http://schemas.microsoft.com/office/drawing/2014/main" id="{A74C6AD6-446B-88AC-C299-F6D24CB56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126" y="645106"/>
            <a:ext cx="5247747" cy="5247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74378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5">
            <a:extLst>
              <a:ext uri="{FF2B5EF4-FFF2-40B4-BE49-F238E27FC236}">
                <a16:creationId xmlns:a16="http://schemas.microsoft.com/office/drawing/2014/main" id="{825E602A-53EB-4CB1-9633-3EC058740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D94A626-8B8E-E212-E9F8-C459053DF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nl-NL" sz="3600" dirty="0">
                <a:latin typeface="Roboto Slab Black" pitchFamily="2" charset="0"/>
                <a:ea typeface="Roboto Slab Black" pitchFamily="2" charset="0"/>
              </a:rPr>
              <a:t>Waar staat hij bekend om?</a:t>
            </a:r>
          </a:p>
        </p:txBody>
      </p:sp>
      <p:pic>
        <p:nvPicPr>
          <p:cNvPr id="5" name="Afbeelding 4" descr="Afbeelding met palmboom, boom, buitenshuis, Fotopapier&#10;&#10;Automatisch gegenereerde beschrijving">
            <a:extLst>
              <a:ext uri="{FF2B5EF4-FFF2-40B4-BE49-F238E27FC236}">
                <a16:creationId xmlns:a16="http://schemas.microsoft.com/office/drawing/2014/main" id="{ED3295CA-231C-F3B2-7DE1-DD255141B6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214" y="643467"/>
            <a:ext cx="3441117" cy="27051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Afbeelding 3" descr="Afbeelding met kaart, tekst&#10;&#10;Automatisch gegenereerde beschrijving">
            <a:extLst>
              <a:ext uri="{FF2B5EF4-FFF2-40B4-BE49-F238E27FC236}">
                <a16:creationId xmlns:a16="http://schemas.microsoft.com/office/drawing/2014/main" id="{648DD799-DA6E-6A02-8270-6DCB269C65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1656" y="3509434"/>
            <a:ext cx="3450233" cy="27051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" name="Rectangle 27">
            <a:extLst>
              <a:ext uri="{FF2B5EF4-FFF2-40B4-BE49-F238E27FC236}">
                <a16:creationId xmlns:a16="http://schemas.microsoft.com/office/drawing/2014/main" id="{E832F3F2-2294-4A8D-ABDC-234B853C7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C1D45F-FF83-CB6F-C6A4-7BEBCAD22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nl-NL" sz="1800" dirty="0">
                <a:latin typeface="Roboto Slab Black" pitchFamily="2" charset="0"/>
                <a:ea typeface="Roboto Slab Black" pitchFamily="2" charset="0"/>
              </a:rPr>
              <a:t>Zijn lijfspreuk: ‘</a:t>
            </a:r>
            <a:r>
              <a:rPr lang="nl-NL" sz="1800" dirty="0" err="1">
                <a:latin typeface="Roboto Slab Black" pitchFamily="2" charset="0"/>
                <a:ea typeface="Roboto Slab Black" pitchFamily="2" charset="0"/>
              </a:rPr>
              <a:t>Dispereert</a:t>
            </a:r>
            <a:r>
              <a:rPr lang="nl-NL" sz="1800" dirty="0">
                <a:latin typeface="Roboto Slab Black" pitchFamily="2" charset="0"/>
                <a:ea typeface="Roboto Slab Black" pitchFamily="2" charset="0"/>
              </a:rPr>
              <a:t> niet’, Wanhoop niet</a:t>
            </a:r>
          </a:p>
          <a:p>
            <a:r>
              <a:rPr lang="nl-NL" sz="1800" dirty="0">
                <a:latin typeface="Roboto Slab Black" pitchFamily="2" charset="0"/>
                <a:ea typeface="Roboto Slab Black" pitchFamily="2" charset="0"/>
              </a:rPr>
              <a:t>Stichter van Batavia</a:t>
            </a:r>
          </a:p>
          <a:p>
            <a:r>
              <a:rPr lang="nl-NL" sz="1800" dirty="0">
                <a:latin typeface="Roboto Slab Black" pitchFamily="2" charset="0"/>
                <a:ea typeface="Roboto Slab Black" pitchFamily="2" charset="0"/>
              </a:rPr>
              <a:t>Slachter van Banda</a:t>
            </a:r>
          </a:p>
          <a:p>
            <a:r>
              <a:rPr lang="nl-NL" sz="1800" dirty="0">
                <a:latin typeface="Roboto Slab Black" pitchFamily="2" charset="0"/>
                <a:ea typeface="Roboto Slab Black" pitchFamily="2" charset="0"/>
              </a:rPr>
              <a:t>Er wordt veel over Jan Pieterzoon Coen gepraat &amp; gediscussieerd </a:t>
            </a:r>
          </a:p>
        </p:txBody>
      </p:sp>
    </p:spTree>
    <p:extLst>
      <p:ext uri="{BB962C8B-B14F-4D97-AF65-F5344CB8AC3E}">
        <p14:creationId xmlns:p14="http://schemas.microsoft.com/office/powerpoint/2010/main" val="1687981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22">
            <a:extLst>
              <a:ext uri="{FF2B5EF4-FFF2-40B4-BE49-F238E27FC236}">
                <a16:creationId xmlns:a16="http://schemas.microsoft.com/office/drawing/2014/main" id="{D9D9D0AB-1E2F-44A8-B9C6-FA4098301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812775-E64D-4400-D96C-23342014B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4" y="3665054"/>
            <a:ext cx="9697586" cy="1048459"/>
          </a:xfrm>
        </p:spPr>
        <p:txBody>
          <a:bodyPr anchor="ctr">
            <a:normAutofit/>
          </a:bodyPr>
          <a:lstStyle/>
          <a:p>
            <a:r>
              <a:rPr lang="nl-NL" sz="3600" dirty="0">
                <a:latin typeface="Roboto Slab Black" pitchFamily="2" charset="0"/>
                <a:ea typeface="Roboto Slab Black" pitchFamily="2" charset="0"/>
              </a:rPr>
              <a:t>Coen in het straatbeeld</a:t>
            </a:r>
          </a:p>
        </p:txBody>
      </p:sp>
      <p:pic>
        <p:nvPicPr>
          <p:cNvPr id="4" name="Tijdelijke aanduiding voor inhoud 3" descr="Afbeelding van Coentunnel matrixbord, buitenshuis, hemel, weg">
            <a:extLst>
              <a:ext uri="{FF2B5EF4-FFF2-40B4-BE49-F238E27FC236}">
                <a16:creationId xmlns:a16="http://schemas.microsoft.com/office/drawing/2014/main" id="{61FC5D59-2A96-9AE9-2A48-F391853C19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462566" y="1227406"/>
            <a:ext cx="3020596" cy="2117112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8" name="Freeform: Shape 24">
            <a:extLst>
              <a:ext uri="{FF2B5EF4-FFF2-40B4-BE49-F238E27FC236}">
                <a16:creationId xmlns:a16="http://schemas.microsoft.com/office/drawing/2014/main" id="{00106F80-B138-4C27-AEAE-350D5506E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1611062" y="710273"/>
            <a:ext cx="2308583" cy="2084882"/>
          </a:xfrm>
          <a:custGeom>
            <a:avLst/>
            <a:gdLst>
              <a:gd name="connsiteX0" fmla="*/ 462 w 2308583"/>
              <a:gd name="connsiteY0" fmla="*/ 2084882 h 2084882"/>
              <a:gd name="connsiteX1" fmla="*/ 2308583 w 2308583"/>
              <a:gd name="connsiteY1" fmla="*/ 2084882 h 2084882"/>
              <a:gd name="connsiteX2" fmla="*/ 2308583 w 2308583"/>
              <a:gd name="connsiteY2" fmla="*/ 0 h 2084882"/>
              <a:gd name="connsiteX3" fmla="*/ 2022607 w 2308583"/>
              <a:gd name="connsiteY3" fmla="*/ 0 h 2084882"/>
              <a:gd name="connsiteX4" fmla="*/ 2022607 w 2308583"/>
              <a:gd name="connsiteY4" fmla="*/ 1813955 h 2084882"/>
              <a:gd name="connsiteX5" fmla="*/ 0 w 2308583"/>
              <a:gd name="connsiteY5" fmla="*/ 1813023 h 2084882"/>
              <a:gd name="connsiteX6" fmla="*/ 462 w 2308583"/>
              <a:gd name="connsiteY6" fmla="*/ 2084882 h 2084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8583" h="2084882">
                <a:moveTo>
                  <a:pt x="462" y="2084882"/>
                </a:moveTo>
                <a:lnTo>
                  <a:pt x="2308583" y="2084882"/>
                </a:lnTo>
                <a:lnTo>
                  <a:pt x="2308583" y="0"/>
                </a:lnTo>
                <a:lnTo>
                  <a:pt x="2022607" y="0"/>
                </a:lnTo>
                <a:lnTo>
                  <a:pt x="2022607" y="1813955"/>
                </a:lnTo>
                <a:lnTo>
                  <a:pt x="0" y="1813023"/>
                </a:lnTo>
                <a:cubicBezTo>
                  <a:pt x="923" y="1906853"/>
                  <a:pt x="-462" y="1991052"/>
                  <a:pt x="462" y="20848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pic>
        <p:nvPicPr>
          <p:cNvPr id="5" name="Afbeelding 4" descr="Afbeelding met straatnaambord Coen, buitenshuis, gebouw&#10;">
            <a:extLst>
              <a:ext uri="{FF2B5EF4-FFF2-40B4-BE49-F238E27FC236}">
                <a16:creationId xmlns:a16="http://schemas.microsoft.com/office/drawing/2014/main" id="{5FE1679A-70FC-7204-2D33-7345B6C3EA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086294" y="1206577"/>
            <a:ext cx="4042636" cy="1717663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Afbeelding 5" descr="Afbeelding met gebouw, buitenshuis, raam, hemel&#10;&#10;Automatisch gegenereerde beschrijving">
            <a:extLst>
              <a:ext uri="{FF2B5EF4-FFF2-40B4-BE49-F238E27FC236}">
                <a16:creationId xmlns:a16="http://schemas.microsoft.com/office/drawing/2014/main" id="{4FE1FC2F-E530-3F80-42D8-E49781B4EC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1322" y="710273"/>
            <a:ext cx="1775628" cy="2367505"/>
          </a:xfrm>
          <a:prstGeom prst="rect">
            <a:avLst/>
          </a:prstGeom>
        </p:spPr>
      </p:pic>
      <p:sp>
        <p:nvSpPr>
          <p:cNvPr id="59" name="Freeform: Shape 26">
            <a:extLst>
              <a:ext uri="{FF2B5EF4-FFF2-40B4-BE49-F238E27FC236}">
                <a16:creationId xmlns:a16="http://schemas.microsoft.com/office/drawing/2014/main" id="{DABC7F38-C8B8-4C20-82BE-82A52FF9C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292517" y="1071683"/>
            <a:ext cx="2308583" cy="2379788"/>
          </a:xfrm>
          <a:custGeom>
            <a:avLst/>
            <a:gdLst>
              <a:gd name="connsiteX0" fmla="*/ 2308583 w 2308583"/>
              <a:gd name="connsiteY0" fmla="*/ 0 h 2379788"/>
              <a:gd name="connsiteX1" fmla="*/ 2022607 w 2308583"/>
              <a:gd name="connsiteY1" fmla="*/ 0 h 2379788"/>
              <a:gd name="connsiteX2" fmla="*/ 2022607 w 2308583"/>
              <a:gd name="connsiteY2" fmla="*/ 2108861 h 2379788"/>
              <a:gd name="connsiteX3" fmla="*/ 0 w 2308583"/>
              <a:gd name="connsiteY3" fmla="*/ 2107929 h 2379788"/>
              <a:gd name="connsiteX4" fmla="*/ 462 w 2308583"/>
              <a:gd name="connsiteY4" fmla="*/ 2379788 h 2379788"/>
              <a:gd name="connsiteX5" fmla="*/ 2308583 w 2308583"/>
              <a:gd name="connsiteY5" fmla="*/ 2379788 h 237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2379788">
                <a:moveTo>
                  <a:pt x="2308583" y="0"/>
                </a:moveTo>
                <a:lnTo>
                  <a:pt x="2022607" y="0"/>
                </a:lnTo>
                <a:lnTo>
                  <a:pt x="2022607" y="2108861"/>
                </a:lnTo>
                <a:lnTo>
                  <a:pt x="0" y="2107929"/>
                </a:lnTo>
                <a:cubicBezTo>
                  <a:pt x="923" y="2201759"/>
                  <a:pt x="-462" y="2285958"/>
                  <a:pt x="462" y="2379788"/>
                </a:cubicBezTo>
                <a:lnTo>
                  <a:pt x="2308583" y="237978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21B30AF-CDC9-DB9F-2A57-4D52D10BA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514" y="4735983"/>
            <a:ext cx="7118268" cy="1538527"/>
          </a:xfrm>
        </p:spPr>
        <p:txBody>
          <a:bodyPr>
            <a:normAutofit fontScale="92500" lnSpcReduction="10000"/>
          </a:bodyPr>
          <a:lstStyle/>
          <a:p>
            <a:r>
              <a:rPr lang="en-US" sz="1400" dirty="0" err="1">
                <a:latin typeface="Roboto Slab Black" pitchFamily="2" charset="0"/>
                <a:ea typeface="Roboto Slab Black" pitchFamily="2" charset="0"/>
              </a:rPr>
              <a:t>Straatnamen</a:t>
            </a:r>
            <a:endParaRPr lang="en-US" sz="1400" dirty="0">
              <a:latin typeface="Roboto Slab Black" pitchFamily="2" charset="0"/>
              <a:ea typeface="Roboto Slab Black" pitchFamily="2" charset="0"/>
            </a:endParaRPr>
          </a:p>
          <a:p>
            <a:r>
              <a:rPr lang="en-US" sz="1400" dirty="0" err="1">
                <a:latin typeface="Roboto Slab Black" pitchFamily="2" charset="0"/>
                <a:ea typeface="Roboto Slab Black" pitchFamily="2" charset="0"/>
              </a:rPr>
              <a:t>Gebouwen</a:t>
            </a:r>
            <a:endParaRPr lang="en-US" sz="1400" dirty="0">
              <a:latin typeface="Roboto Slab Black" pitchFamily="2" charset="0"/>
              <a:ea typeface="Roboto Slab Black" pitchFamily="2" charset="0"/>
            </a:endParaRPr>
          </a:p>
          <a:p>
            <a:r>
              <a:rPr lang="en-US" sz="1400" dirty="0">
                <a:latin typeface="Roboto Slab Black" pitchFamily="2" charset="0"/>
                <a:ea typeface="Roboto Slab Black" pitchFamily="2" charset="0"/>
              </a:rPr>
              <a:t>Tunnel</a:t>
            </a:r>
          </a:p>
          <a:p>
            <a:r>
              <a:rPr lang="en-US" sz="1400" dirty="0" err="1">
                <a:latin typeface="Roboto Slab Black" pitchFamily="2" charset="0"/>
                <a:ea typeface="Roboto Slab Black" pitchFamily="2" charset="0"/>
              </a:rPr>
              <a:t>Verkeersplein</a:t>
            </a:r>
            <a:endParaRPr lang="en-US" sz="1400" dirty="0">
              <a:latin typeface="Roboto Slab Black" pitchFamily="2" charset="0"/>
              <a:ea typeface="Roboto Slab Black" pitchFamily="2" charset="0"/>
            </a:endParaRPr>
          </a:p>
          <a:p>
            <a:r>
              <a:rPr lang="en-US" sz="1400" dirty="0" err="1">
                <a:latin typeface="Roboto Slab Black" pitchFamily="2" charset="0"/>
                <a:ea typeface="Roboto Slab Black" pitchFamily="2" charset="0"/>
              </a:rPr>
              <a:t>Standbeeld</a:t>
            </a:r>
            <a:endParaRPr lang="en-US" sz="1400" dirty="0">
              <a:latin typeface="Roboto Slab Black" pitchFamily="2" charset="0"/>
              <a:ea typeface="Roboto Slab Black" pitchFamily="2" charset="0"/>
            </a:endParaRPr>
          </a:p>
        </p:txBody>
      </p:sp>
      <p:sp useBgFill="1">
        <p:nvSpPr>
          <p:cNvPr id="60" name="Rectangle 28">
            <a:extLst>
              <a:ext uri="{FF2B5EF4-FFF2-40B4-BE49-F238E27FC236}">
                <a16:creationId xmlns:a16="http://schemas.microsoft.com/office/drawing/2014/main" id="{D8968742-1D40-4F6B-9272-064FD1631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0486" y="6453386"/>
            <a:ext cx="573314" cy="4046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26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E2B8A2D-F46F-4DA5-8AFF-BC57461C2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428888-E138-E0CB-0D29-4102D8407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nl-NL" dirty="0">
                <a:latin typeface="Roboto Slab Black" pitchFamily="2" charset="0"/>
                <a:ea typeface="Roboto Slab Black" pitchFamily="2" charset="0"/>
              </a:rPr>
              <a:t>Standbeeld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5CA986-8D73-05D1-201F-B6114B0F8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r>
              <a:rPr lang="nl-NL" dirty="0">
                <a:latin typeface="Roboto Slab Black" pitchFamily="2" charset="0"/>
                <a:ea typeface="Roboto Slab Black" pitchFamily="2" charset="0"/>
              </a:rPr>
              <a:t>Mensen praten over het standbeeld sinds de oprichting in 1893</a:t>
            </a:r>
          </a:p>
          <a:p>
            <a:r>
              <a:rPr lang="nl-NL" dirty="0">
                <a:latin typeface="Roboto Slab Black" pitchFamily="2" charset="0"/>
                <a:ea typeface="Roboto Slab Black" pitchFamily="2" charset="0"/>
              </a:rPr>
              <a:t>Blijven?</a:t>
            </a:r>
          </a:p>
          <a:p>
            <a:r>
              <a:rPr lang="nl-NL" dirty="0">
                <a:latin typeface="Roboto Slab Black" pitchFamily="2" charset="0"/>
                <a:ea typeface="Roboto Slab Black" pitchFamily="2" charset="0"/>
              </a:rPr>
              <a:t>Weghalen?</a:t>
            </a:r>
          </a:p>
          <a:p>
            <a:r>
              <a:rPr lang="nl-NL" dirty="0">
                <a:latin typeface="Roboto Slab Black" pitchFamily="2" charset="0"/>
                <a:ea typeface="Roboto Slab Black" pitchFamily="2" charset="0"/>
              </a:rPr>
              <a:t>Toekomst?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2BAD85-00E4-4D0A-993C-8372E78E1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pic>
        <p:nvPicPr>
          <p:cNvPr id="4" name="Afbeelding 3" descr="Afbeelding met wolk, hemel, buitenshuis, beeldhouwwerk&#10;&#10;Automatisch gegenereerde beschrijving">
            <a:extLst>
              <a:ext uri="{FF2B5EF4-FFF2-40B4-BE49-F238E27FC236}">
                <a16:creationId xmlns:a16="http://schemas.microsoft.com/office/drawing/2014/main" id="{073D6C00-8B44-6805-9B09-2231FE551E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4"/>
          <a:stretch/>
        </p:blipFill>
        <p:spPr>
          <a:xfrm>
            <a:off x="8923657" y="643467"/>
            <a:ext cx="1956945" cy="27051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Afbeelding 4" descr="Afbeelding met kunst, verven, tekening, hemel&#10;&#10;Automatisch gegenereerde beschrijving">
            <a:extLst>
              <a:ext uri="{FF2B5EF4-FFF2-40B4-BE49-F238E27FC236}">
                <a16:creationId xmlns:a16="http://schemas.microsoft.com/office/drawing/2014/main" id="{A9005911-6E97-7A58-9B42-EEEF90CD35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2793" y="3509434"/>
            <a:ext cx="2038673" cy="27051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47156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FFC7D-2C12-8130-0CAC-676D0E129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282695" cy="1485900"/>
          </a:xfrm>
        </p:spPr>
        <p:txBody>
          <a:bodyPr>
            <a:normAutofit/>
          </a:bodyPr>
          <a:lstStyle/>
          <a:p>
            <a:r>
              <a:rPr lang="nl-NL" sz="4000" dirty="0">
                <a:latin typeface="Roboto Slab Black" pitchFamily="2" charset="0"/>
                <a:ea typeface="Roboto Slab Black" pitchFamily="2" charset="0"/>
              </a:rPr>
              <a:t>Opdrachten &amp; 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1E7622-407B-7153-71A3-21489C2FC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3282694" cy="3581400"/>
          </a:xfrm>
        </p:spPr>
        <p:txBody>
          <a:bodyPr>
            <a:normAutofit lnSpcReduction="10000"/>
          </a:bodyPr>
          <a:lstStyle/>
          <a:p>
            <a:r>
              <a:rPr lang="nl-NL" sz="1600" dirty="0">
                <a:latin typeface="Roboto Slab Black" pitchFamily="2" charset="0"/>
                <a:ea typeface="Roboto Slab Black" pitchFamily="2" charset="0"/>
              </a:rPr>
              <a:t>In Dossier Coen zijn opdrachten en extra informatie over Jan Pieterzoon Coen te vinden </a:t>
            </a:r>
          </a:p>
          <a:p>
            <a:pPr marL="0" indent="0">
              <a:buNone/>
            </a:pPr>
            <a:endParaRPr lang="nl-NL" sz="1600" dirty="0">
              <a:latin typeface="Roboto Slab Black" pitchFamily="2" charset="0"/>
              <a:ea typeface="Roboto Slab Black" pitchFamily="2" charset="0"/>
            </a:endParaRPr>
          </a:p>
          <a:p>
            <a:pPr marL="0" indent="0">
              <a:buNone/>
            </a:pPr>
            <a:endParaRPr lang="nl-NL" sz="1600" dirty="0">
              <a:latin typeface="Roboto Slab Black" pitchFamily="2" charset="0"/>
              <a:ea typeface="Roboto Slab Black" pitchFamily="2" charset="0"/>
            </a:endParaRPr>
          </a:p>
          <a:p>
            <a:pPr marL="0" indent="0">
              <a:buNone/>
            </a:pPr>
            <a:endParaRPr lang="nl-NL" sz="1600" dirty="0">
              <a:latin typeface="Roboto Slab Black" pitchFamily="2" charset="0"/>
              <a:ea typeface="Roboto Slab Black" pitchFamily="2" charset="0"/>
            </a:endParaRPr>
          </a:p>
          <a:p>
            <a:r>
              <a:rPr lang="nl-NL" sz="1600" dirty="0">
                <a:latin typeface="Roboto Slab Black" pitchFamily="2" charset="0"/>
                <a:ea typeface="Roboto Slab Black" pitchFamily="2" charset="0"/>
              </a:rPr>
              <a:t>Meer informatie &amp; vragen? </a:t>
            </a:r>
            <a:r>
              <a:rPr lang="nl-NL" sz="1600" dirty="0">
                <a:latin typeface="Roboto Slab Black" pitchFamily="2" charset="0"/>
                <a:ea typeface="Roboto Slab Black" pitchFamily="2" charset="0"/>
                <a:hlinkClick r:id="rId2"/>
              </a:rPr>
              <a:t>Onderwijs - </a:t>
            </a:r>
            <a:r>
              <a:rPr lang="nl-NL" sz="1600" dirty="0" err="1">
                <a:latin typeface="Roboto Slab Black" pitchFamily="2" charset="0"/>
                <a:ea typeface="Roboto Slab Black" pitchFamily="2" charset="0"/>
                <a:hlinkClick r:id="rId2"/>
              </a:rPr>
              <a:t>Westfries</a:t>
            </a:r>
            <a:r>
              <a:rPr lang="nl-NL" sz="1600" dirty="0">
                <a:latin typeface="Roboto Slab Black" pitchFamily="2" charset="0"/>
                <a:ea typeface="Roboto Slab Black" pitchFamily="2" charset="0"/>
                <a:hlinkClick r:id="rId2"/>
              </a:rPr>
              <a:t> Museum</a:t>
            </a:r>
            <a:endParaRPr lang="nl-NL" sz="1600" dirty="0">
              <a:latin typeface="Roboto Slab Black" pitchFamily="2" charset="0"/>
              <a:ea typeface="Roboto Slab Black" pitchFamily="2" charset="0"/>
            </a:endParaRPr>
          </a:p>
          <a:p>
            <a:r>
              <a:rPr lang="nl-NL" sz="1600" dirty="0">
                <a:latin typeface="Roboto Slab Black" pitchFamily="2" charset="0"/>
                <a:ea typeface="Roboto Slab Black" pitchFamily="2" charset="0"/>
              </a:rPr>
              <a:t>Bezoek aan </a:t>
            </a:r>
            <a:r>
              <a:rPr lang="nl-NL" sz="1600" dirty="0" err="1">
                <a:latin typeface="Roboto Slab Black" pitchFamily="2" charset="0"/>
                <a:ea typeface="Roboto Slab Black" pitchFamily="2" charset="0"/>
              </a:rPr>
              <a:t>Westfries</a:t>
            </a:r>
            <a:r>
              <a:rPr lang="nl-NL" sz="1600" dirty="0">
                <a:latin typeface="Roboto Slab Black" pitchFamily="2" charset="0"/>
                <a:ea typeface="Roboto Slab Black" pitchFamily="2" charset="0"/>
              </a:rPr>
              <a:t> Museum? </a:t>
            </a:r>
            <a:r>
              <a:rPr lang="nl-NL" sz="1600" dirty="0">
                <a:latin typeface="Roboto Slab Black" pitchFamily="2" charset="0"/>
                <a:ea typeface="Roboto Slab Black" pitchFamily="2" charset="0"/>
                <a:hlinkClick r:id="rId2"/>
              </a:rPr>
              <a:t>Onderwijs - </a:t>
            </a:r>
            <a:r>
              <a:rPr lang="nl-NL" sz="1600" dirty="0" err="1">
                <a:latin typeface="Roboto Slab Black" pitchFamily="2" charset="0"/>
                <a:ea typeface="Roboto Slab Black" pitchFamily="2" charset="0"/>
                <a:hlinkClick r:id="rId2"/>
              </a:rPr>
              <a:t>Westfries</a:t>
            </a:r>
            <a:r>
              <a:rPr lang="nl-NL" sz="1600" dirty="0">
                <a:latin typeface="Roboto Slab Black" pitchFamily="2" charset="0"/>
                <a:ea typeface="Roboto Slab Black" pitchFamily="2" charset="0"/>
                <a:hlinkClick r:id="rId2"/>
              </a:rPr>
              <a:t> Museum</a:t>
            </a:r>
            <a:endParaRPr lang="nl-NL" sz="1600" dirty="0">
              <a:latin typeface="Roboto Slab Black" pitchFamily="2" charset="0"/>
              <a:ea typeface="Roboto Slab Black" pitchFamily="2" charset="0"/>
            </a:endParaRPr>
          </a:p>
        </p:txBody>
      </p:sp>
      <p:pic>
        <p:nvPicPr>
          <p:cNvPr id="4" name="Afbeelding 3" descr="Afbeelding met kunst, verven, tekening, wapen&#10;&#10;Automatisch gegenereerde beschrijving">
            <a:extLst>
              <a:ext uri="{FF2B5EF4-FFF2-40B4-BE49-F238E27FC236}">
                <a16:creationId xmlns:a16="http://schemas.microsoft.com/office/drawing/2014/main" id="{5DA1D297-D122-8E5E-CDA4-64287553E2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8744" y="645106"/>
            <a:ext cx="4342510" cy="5247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29613454"/>
      </p:ext>
    </p:extLst>
  </p:cSld>
  <p:clrMapOvr>
    <a:masterClrMapping/>
  </p:clrMapOvr>
</p:sld>
</file>

<file path=ppt/theme/theme1.xml><?xml version="1.0" encoding="utf-8"?>
<a:theme xmlns:a="http://schemas.openxmlformats.org/drawingml/2006/main" name="Bijgesneden">
  <a:themeElements>
    <a:clrScheme name="Bijgesneden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Bijgesneden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ijgesneden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Bijgesneden</Template>
  <TotalTime>21</TotalTime>
  <Words>158</Words>
  <Application>Microsoft Macintosh PowerPoint</Application>
  <PresentationFormat>Breedbeeld</PresentationFormat>
  <Paragraphs>36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Franklin Gothic Book</vt:lpstr>
      <vt:lpstr>Roboto Slab Black</vt:lpstr>
      <vt:lpstr>Bijgesneden</vt:lpstr>
      <vt:lpstr>Dossier Coen  Westfries museum </vt:lpstr>
      <vt:lpstr> Wat weten jullie over  Jan Pieterzoon Coen?</vt:lpstr>
      <vt:lpstr>Wie was hij?</vt:lpstr>
      <vt:lpstr>Waar staat hij bekend om?</vt:lpstr>
      <vt:lpstr>Coen in het straatbeeld</vt:lpstr>
      <vt:lpstr>Standbeeld</vt:lpstr>
      <vt:lpstr>Opdrachten &amp; Vragen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Dossier Coen  Westfries museum</dc:title>
  <dc:creator>lars boon</dc:creator>
  <cp:lastModifiedBy>Mascha Rood</cp:lastModifiedBy>
  <cp:revision>5</cp:revision>
  <dcterms:created xsi:type="dcterms:W3CDTF">2024-02-19T09:59:26Z</dcterms:created>
  <dcterms:modified xsi:type="dcterms:W3CDTF">2024-03-28T13:08:29Z</dcterms:modified>
</cp:coreProperties>
</file>